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390" r:id="rId2"/>
    <p:sldId id="3396" r:id="rId3"/>
    <p:sldId id="3332" r:id="rId4"/>
    <p:sldId id="3338" r:id="rId5"/>
    <p:sldId id="3391" r:id="rId6"/>
    <p:sldId id="3388" r:id="rId7"/>
    <p:sldId id="3400" r:id="rId8"/>
    <p:sldId id="3398" r:id="rId9"/>
    <p:sldId id="3399" r:id="rId10"/>
    <p:sldId id="3355" r:id="rId11"/>
    <p:sldId id="3402" r:id="rId12"/>
    <p:sldId id="3365" r:id="rId13"/>
    <p:sldId id="3387" r:id="rId14"/>
    <p:sldId id="3404" r:id="rId15"/>
    <p:sldId id="258" r:id="rId16"/>
    <p:sldId id="340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5983" autoAdjust="0"/>
  </p:normalViewPr>
  <p:slideViewPr>
    <p:cSldViewPr snapToGrid="0" snapToObjects="1">
      <p:cViewPr varScale="1">
        <p:scale>
          <a:sx n="63" d="100"/>
          <a:sy n="63" d="100"/>
        </p:scale>
        <p:origin x="7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0-CC77-7A43-BBD2-96BF58411DF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CC77-7A43-BBD2-96BF58411DF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CC77-7A43-BBD2-96BF58411DF4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CC77-7A43-BBD2-96BF58411DF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CC77-7A43-BBD2-96BF58411DF4}"/>
              </c:ext>
            </c:extLst>
          </c:dPt>
          <c:cat>
            <c:strRef>
              <c:f>Sheet1!$B$1:$F$1</c:f>
              <c:strCach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28</c:v>
                </c:pt>
                <c:pt idx="1">
                  <c:v>26</c:v>
                </c:pt>
                <c:pt idx="2">
                  <c:v>21</c:v>
                </c:pt>
                <c:pt idx="3">
                  <c:v>18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77-7A43-BBD2-96BF58411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314726870078734"/>
          <c:y val="0"/>
          <c:w val="0.57627608267716535"/>
          <c:h val="0.8644140708406699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A8D-2D4A-84CF-647543B141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D-2D4A-84CF-647543B141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D-2D4A-84CF-647543B141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A8D-2D4A-84CF-647543B1412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8D-2D4A-84CF-647543B1412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A8D-2D4A-84CF-647543B1412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EA8D-2D4A-84CF-647543B1412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A8D-2D4A-84CF-647543B1412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A8D-2D4A-84CF-647543B14124}"/>
                </c:ext>
              </c:extLst>
            </c:dLbl>
            <c:dLbl>
              <c:idx val="3"/>
              <c:layout>
                <c:manualLayout>
                  <c:x val="8.7778231513232607E-2"/>
                  <c:y val="3.6659974178229075E-2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8D-2D4A-84CF-647543B14124}"/>
                </c:ext>
              </c:extLst>
            </c:dLbl>
            <c:dLbl>
              <c:idx val="4"/>
              <c:layout>
                <c:manualLayout>
                  <c:x val="0.10673606022126129"/>
                  <c:y val="0.12868716722133608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8D-2D4A-84CF-647543B14124}"/>
                </c:ext>
              </c:extLst>
            </c:dLbl>
            <c:dLbl>
              <c:idx val="5"/>
              <c:layout>
                <c:manualLayout>
                  <c:x val="5.5247730235003782E-2"/>
                  <c:y val="0.1380244899332688"/>
                </c:manualLayout>
              </c:layout>
              <c:spPr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8D-2D4A-84CF-647543B14124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30</c:v>
                </c:pt>
                <c:pt idx="1">
                  <c:v>50</c:v>
                </c:pt>
                <c:pt idx="2">
                  <c:v>80</c:v>
                </c:pt>
                <c:pt idx="3">
                  <c:v>10</c:v>
                </c:pt>
                <c:pt idx="4">
                  <c:v>16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D-2D4A-84CF-647543B1412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6EAB-D015-6942-82D4-D4D1175AF4B5}" type="datetimeFigureOut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85AC9-AA4C-8844-8589-388EB2BDAAA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04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The IJL PRESTO (International Joint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Laboratory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on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PRotect-dEtect-STOp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)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research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collaboration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between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the French National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Research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Institute for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Sustainable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Development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(IRD), 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University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Health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Sciences (Lao PDR), and Chiang Mai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University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(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Thailand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). The IJL PRESTO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focused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on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understanding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and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mitigating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risk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zoonotic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spillover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events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in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declining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biodiversity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hot-spots in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Southeast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Asia.</a:t>
            </a:r>
          </a:p>
          <a:p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The IJL PRESTO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multidisciplinary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collaboration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that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brings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together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experts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from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variety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fields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including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ecology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epidemiology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virology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and social sciences. The IJL PRESTO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using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 One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Health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approach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address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problem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zoonotic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spillover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which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recognizes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that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health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humans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animals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and 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environment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are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interconnected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The IJL PRESTO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conducting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research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on a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variety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topics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related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zoonotic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spillover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including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The identification of high-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risk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areas for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zoonotic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spillover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events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development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early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warning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systems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for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zoonotic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spillover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events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development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interventions 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mitigate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risk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of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zoonotic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spillover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events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The IJL PRESTO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also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working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build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capacity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in Laos and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Thailand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prevent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and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respond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zoonotic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spillover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events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. The IJL PRESTO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is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training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scientists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policymakers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, and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other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stakeholders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in Laos and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Thailand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in the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latest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methods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for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preventing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and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responding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to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zoonotic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spillover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Google Sans"/>
              </a:rPr>
              <a:t>events</a:t>
            </a:r>
            <a:r>
              <a:rPr lang="fr-FR" b="0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B45CF-A582-BA46-8498-B16D485B64B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2C333-6471-49DD-B839-D4934C886C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4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AEEE-67F3-614E-9C05-DA383A07F32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322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AEEE-67F3-614E-9C05-DA383A07F32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62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AEEE-67F3-614E-9C05-DA383A07F32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6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85AC9-AA4C-8844-8589-388EB2BDAAA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85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names</a:t>
            </a:r>
            <a:r>
              <a:rPr lang="fr-FR" dirty="0"/>
              <a:t> on the right </a:t>
            </a:r>
            <a:r>
              <a:rPr lang="fr-FR" dirty="0" err="1"/>
              <a:t>side</a:t>
            </a:r>
            <a:r>
              <a:rPr lang="fr-FR" dirty="0"/>
              <a:t> to </a:t>
            </a:r>
            <a:r>
              <a:rPr lang="fr-FR" dirty="0" err="1"/>
              <a:t>revisit</a:t>
            </a:r>
            <a:r>
              <a:rPr lang="fr-FR" dirty="0"/>
              <a:t>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85AC9-AA4C-8844-8589-388EB2BDAAA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65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TO BE UPDATED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BAEEE-67F3-614E-9C05-DA383A07F323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5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3A904-C3CA-2B42-87D4-7D20FE3B0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4A8297-DBCC-A04E-838A-5F159EBF9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08E10A-9BAB-C34B-9BBC-FF83ED8F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B6D1-4367-4801-BAE4-6623141FF358}" type="datetime1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D40244-C31E-8641-806B-84C9E2ED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9ECF8A-C187-4440-8C91-5F40CB9F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13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36E03-9957-3F43-BD9E-DF43D834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0E165CF-7EDE-CF45-B1A8-2B60B7018F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439FD-929B-744B-A45F-C317D7CFE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26C6-AFBE-4029-B0B0-5D2025CB859F}" type="datetime1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C1C360-ED22-BD45-9792-544F5F87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A35FC1-0951-D443-9B76-DB8BA6B89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17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278B6E7-4029-084A-A497-19178D9C3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CE70BD-14BD-544B-A9B4-1A78AB3AF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5F80AB-5184-934B-BA6F-0A55D1CE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2821-1932-4C8F-9F0A-6AA32494D98B}" type="datetime1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B83228-FDD0-F64A-A944-4018E1A3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EBF77C-8834-4749-A1C6-A31FB26C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795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711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CEA068-3415-F041-A4F1-394A65117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72F625-B7E1-264B-AD33-AB5E5174D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D8AF9-BC61-B64B-B931-6BFC3762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5E036-752C-423A-A74A-72101D955974}" type="datetime1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D47A3D-806D-854E-AB18-028D2CD4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31B7E3-FCB7-A24B-9990-76E12B3C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834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6B9208-2FF0-3B43-B1AC-CA7D21569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2929DE-4EF1-5C4D-8DA9-827CC999C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67F9ED-E362-5A4B-864F-BA936198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7E0A3-49CF-4E15-896D-AD988A8DC020}" type="datetime1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F7CDD-6CB8-8A44-BC67-3DCC422E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B0AA2-D5C9-684E-A518-AB1FF80B8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55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8924F-5BB0-2F47-B535-3CD6FD47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5A4F0-D7E9-484D-80CD-52E248383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CDE36C0-FD57-E34D-915E-E7FF38A5B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BE2996-7839-C14B-A073-7A90E64B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F1E7B-E036-4323-A9D0-8A93C3F724F3}" type="datetime1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EC3CE9-17E2-FF4E-9478-74C8FA979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D492EAA-F997-2744-A019-708BA95D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99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5B91F-930F-8240-BEA3-72B2E58A7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4BE8C2-2333-4748-8FB9-5AA305C78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0499DD-0BF7-F94F-9E9F-874CA6EAC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3460F3-B247-D04E-9E41-036E544AF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03CC55-733A-5842-88EB-7042FE283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D48C75-509F-3048-8B43-D3E04934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47DF-D70A-40F0-A4EF-18B2A5EDEEAE}" type="datetime1">
              <a:rPr lang="fr-FR" smtClean="0"/>
              <a:t>22/05/2023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DF905F-87C8-784A-B839-17FC3421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33A44C-CB19-234D-B983-2A6CF7E2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0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18C90-313F-894D-9957-86EAB3831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72807B-9771-9B42-A820-2C9B05AB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A7B5-8FCF-4CD9-A0BB-757AD14BCDA7}" type="datetime1">
              <a:rPr lang="fr-FR" smtClean="0"/>
              <a:t>22/05/2023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F26C52-428C-5643-8F43-925315C6E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C08E32E-E23C-F448-A40A-0CF7D29A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537232-29E9-1742-9A47-AF90D140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0506-5484-461F-A3EF-4C2ABD3CEA3E}" type="datetime1">
              <a:rPr lang="fr-FR" smtClean="0"/>
              <a:t>22/05/2023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98348F-4FD1-DF47-B73E-84A93C13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ABB1E5-B720-7C4F-BB1B-8F4FEAF9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73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A69E0-B778-E646-90EB-8A43C70F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F74C9F-1C96-D046-972A-7C6828845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DFAB2A-D160-884C-8B6A-ED9072DF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87C593-F36C-6643-8CAB-E70CACE0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5D8F-02F9-4F27-8766-E2741BBE540A}" type="datetime1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29E76E-3983-0C41-AE6A-D6B8B08E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E7760F-E239-6948-A646-3686BBC6B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70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9EA4F9-991C-2440-86FD-A4E1B15FF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D5F65B-C3BB-BE45-B973-2E8E50441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AEEC6CC-31AE-BE47-857C-8E795387A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226106-A6D9-EE4E-87ED-401C1043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E1367-E2C1-41E5-910E-19E494546971}" type="datetime1">
              <a:rPr lang="fr-FR" smtClean="0"/>
              <a:t>22/05/2023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903F50-F963-2D46-8E64-2C983C1A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014C16-7E63-1D40-A6E1-32268A20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4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3303447-D971-024B-B144-775BAD17D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53FDA6-DBAE-3645-95A8-A82F58824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5598C0-6D6F-7144-B0DA-19BD47B1BC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15B0-CDFF-4A57-8885-34A0A460B28F}" type="datetime1">
              <a:rPr lang="fr-FR" smtClean="0"/>
              <a:t>22/05/2023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C4EC9E-A6BC-9A45-9BCD-C005AE796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A37CE1-AD01-4A4A-996D-04B252183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0451C-D680-044C-9057-ABFB0D309E4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Image 25">
            <a:extLst>
              <a:ext uri="{FF2B5EF4-FFF2-40B4-BE49-F238E27FC236}">
                <a16:creationId xmlns:a16="http://schemas.microsoft.com/office/drawing/2014/main" id="{BC396290-9E19-10E9-D2A0-63F8C40337C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01619" y="5982064"/>
            <a:ext cx="1060110" cy="7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9.jpg"/><Relationship Id="rId3" Type="http://schemas.openxmlformats.org/officeDocument/2006/relationships/image" Target="../media/image30.png"/><Relationship Id="rId7" Type="http://schemas.openxmlformats.org/officeDocument/2006/relationships/image" Target="../media/image34.tiff"/><Relationship Id="rId12" Type="http://schemas.openxmlformats.org/officeDocument/2006/relationships/image" Target="../media/image38.tif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7.tiff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tiff"/><Relationship Id="rId1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openxmlformats.org/officeDocument/2006/relationships/image" Target="../media/image43.png"/><Relationship Id="rId12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32.png"/><Relationship Id="rId9" Type="http://schemas.openxmlformats.org/officeDocument/2006/relationships/image" Target="../media/image45.jpeg"/><Relationship Id="rId14" Type="http://schemas.openxmlformats.org/officeDocument/2006/relationships/image" Target="../media/image4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1.jpeg"/><Relationship Id="rId15" Type="http://schemas.openxmlformats.org/officeDocument/2006/relationships/image" Target="../media/image18.tiff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F39F9DC0-E687-BC4F-A9F2-FD21C97C1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3958" y="2839322"/>
            <a:ext cx="9751664" cy="1655762"/>
          </a:xfrm>
        </p:spPr>
        <p:txBody>
          <a:bodyPr>
            <a:noAutofit/>
          </a:bodyPr>
          <a:lstStyle/>
          <a:p>
            <a:r>
              <a:rPr lang="fr-FR" sz="3200" b="1" dirty="0" err="1"/>
              <a:t>Understanding</a:t>
            </a:r>
            <a:r>
              <a:rPr lang="fr-FR" sz="3200" b="1" dirty="0"/>
              <a:t> and </a:t>
            </a:r>
            <a:r>
              <a:rPr lang="fr-FR" sz="3200" b="1" dirty="0" err="1"/>
              <a:t>mitigating</a:t>
            </a:r>
            <a:r>
              <a:rPr lang="fr-FR" sz="3200" b="1" dirty="0"/>
              <a:t> </a:t>
            </a:r>
            <a:r>
              <a:rPr lang="fr-FR" sz="3200" b="1" dirty="0" err="1"/>
              <a:t>zoonotic</a:t>
            </a:r>
            <a:r>
              <a:rPr lang="fr-FR" sz="3200" b="1" dirty="0"/>
              <a:t> </a:t>
            </a:r>
            <a:r>
              <a:rPr lang="fr-FR" sz="3200" b="1" dirty="0" err="1"/>
              <a:t>spillover</a:t>
            </a:r>
            <a:r>
              <a:rPr lang="fr-FR" sz="3200" b="1" dirty="0"/>
              <a:t> </a:t>
            </a:r>
            <a:r>
              <a:rPr lang="fr-FR" sz="3200" b="1" dirty="0" err="1"/>
              <a:t>events</a:t>
            </a:r>
            <a:r>
              <a:rPr lang="fr-FR" sz="3200" b="1" dirty="0"/>
              <a:t> </a:t>
            </a:r>
          </a:p>
          <a:p>
            <a:r>
              <a:rPr lang="fr-FR" sz="3200" b="1" dirty="0"/>
              <a:t>in </a:t>
            </a:r>
            <a:r>
              <a:rPr lang="fr-FR" sz="3200" b="1" dirty="0" err="1"/>
              <a:t>declining</a:t>
            </a:r>
            <a:r>
              <a:rPr lang="fr-FR" sz="3200" b="1" dirty="0"/>
              <a:t> </a:t>
            </a:r>
            <a:r>
              <a:rPr lang="fr-FR" sz="3200" b="1" dirty="0" err="1"/>
              <a:t>biodiversity</a:t>
            </a:r>
            <a:r>
              <a:rPr lang="fr-FR" sz="3200" b="1" dirty="0"/>
              <a:t> hot- spots in </a:t>
            </a:r>
            <a:r>
              <a:rPr lang="fr-FR" sz="3200" b="1" dirty="0" err="1"/>
              <a:t>Southeast</a:t>
            </a:r>
            <a:r>
              <a:rPr lang="fr-FR" sz="3200" b="1" dirty="0"/>
              <a:t> Asia </a:t>
            </a:r>
          </a:p>
          <a:p>
            <a:endParaRPr lang="fr-FR" sz="2000" b="1" dirty="0"/>
          </a:p>
          <a:p>
            <a:r>
              <a:rPr lang="fr-FR" sz="2000" b="1" i="1" dirty="0"/>
              <a:t>Kick-off meeting  May 22nd 2023 , The </a:t>
            </a:r>
            <a:r>
              <a:rPr lang="fr-FR" sz="2000" b="1" i="1" dirty="0" err="1"/>
              <a:t>Empress</a:t>
            </a:r>
            <a:r>
              <a:rPr lang="fr-FR" sz="2000" b="1" i="1" dirty="0"/>
              <a:t> </a:t>
            </a:r>
            <a:r>
              <a:rPr lang="fr-FR" sz="2000" b="1" i="1" dirty="0" err="1"/>
              <a:t>Hotel</a:t>
            </a:r>
            <a:r>
              <a:rPr lang="fr-FR" sz="2000" b="1" i="1" dirty="0"/>
              <a:t>, </a:t>
            </a:r>
            <a:r>
              <a:rPr lang="fr-FR" sz="2000" b="1" i="1" dirty="0" err="1"/>
              <a:t>Chaing</a:t>
            </a:r>
            <a:r>
              <a:rPr lang="fr-FR" sz="2000" b="1" i="1" dirty="0"/>
              <a:t> Mai,  </a:t>
            </a:r>
            <a:r>
              <a:rPr lang="fr-FR" sz="2000" b="1" i="1" dirty="0" err="1"/>
              <a:t>Thailand</a:t>
            </a:r>
            <a:endParaRPr lang="fr-FR" sz="2000" b="1" i="1" dirty="0"/>
          </a:p>
        </p:txBody>
      </p:sp>
      <p:pic>
        <p:nvPicPr>
          <p:cNvPr id="5" name="Picture 34">
            <a:extLst>
              <a:ext uri="{FF2B5EF4-FFF2-40B4-BE49-F238E27FC236}">
                <a16:creationId xmlns:a16="http://schemas.microsoft.com/office/drawing/2014/main" id="{0554B8E1-BA08-0D40-8A2E-1261CB0E4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8" y="4387403"/>
            <a:ext cx="1480585" cy="98257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38F3E046-F754-AC44-B940-1BBEDC94F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5" y="2071353"/>
            <a:ext cx="855770" cy="9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236C4242-0F0D-4248-89FD-7AAEC1B44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91" y="5701784"/>
            <a:ext cx="1424509" cy="8441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181E862-0559-B84D-9D5D-07E676CA0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205" y="5354265"/>
            <a:ext cx="785420" cy="11916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DF39FE5-D6B3-3748-BE75-355FE14FBF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31" y="3405018"/>
            <a:ext cx="759998" cy="75145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E08C45-7137-4B47-815E-4B5E72179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74" y="5324562"/>
            <a:ext cx="1221375" cy="1221375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E2909570-2952-D04A-8E69-9C85F33613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05" y="5424573"/>
            <a:ext cx="1121364" cy="1121364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4D8EEA0-3212-1F4D-B902-79B2A0951C7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29" y="5365529"/>
            <a:ext cx="1170926" cy="1180408"/>
          </a:xfrm>
          <a:prstGeom prst="rect">
            <a:avLst/>
          </a:prstGeom>
        </p:spPr>
      </p:pic>
      <p:pic>
        <p:nvPicPr>
          <p:cNvPr id="13" name="Picture 39">
            <a:extLst>
              <a:ext uri="{FF2B5EF4-FFF2-40B4-BE49-F238E27FC236}">
                <a16:creationId xmlns:a16="http://schemas.microsoft.com/office/drawing/2014/main" id="{68187F3F-C17A-BC47-ACC0-5DB50FA03B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25328" y="3542031"/>
            <a:ext cx="1086733" cy="1084217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24FFBE6E-DE80-9848-AA9E-2C294BC07F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181" y="669171"/>
            <a:ext cx="1219258" cy="107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page1image1000">
            <a:extLst>
              <a:ext uri="{FF2B5EF4-FFF2-40B4-BE49-F238E27FC236}">
                <a16:creationId xmlns:a16="http://schemas.microsoft.com/office/drawing/2014/main" id="{4F369C40-C35C-4542-81E7-450317BD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7" y="486226"/>
            <a:ext cx="1483647" cy="139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Espace réservé du contenu 8">
            <a:extLst>
              <a:ext uri="{FF2B5EF4-FFF2-40B4-BE49-F238E27FC236}">
                <a16:creationId xmlns:a16="http://schemas.microsoft.com/office/drawing/2014/main" id="{A4CDDC77-A80A-0F4A-BBA0-71F106DAD5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92254" y="5378135"/>
            <a:ext cx="1057632" cy="116780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4DF9531-B963-324D-AB6E-40C92CD0C2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7702" y="228026"/>
            <a:ext cx="2882260" cy="20518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/>
        </p:blipFill>
        <p:spPr>
          <a:xfrm>
            <a:off x="10551620" y="2011088"/>
            <a:ext cx="1420033" cy="1266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254" y="358991"/>
            <a:ext cx="1463040" cy="14630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32BCC-5147-9A2C-D753-18DA64A1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42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008149" y="2260437"/>
            <a:ext cx="6337236" cy="4209000"/>
            <a:chOff x="3008149" y="1563750"/>
            <a:chExt cx="6337236" cy="4209000"/>
          </a:xfrm>
        </p:grpSpPr>
        <p:grpSp>
          <p:nvGrpSpPr>
            <p:cNvPr id="23" name="Group 22"/>
            <p:cNvGrpSpPr/>
            <p:nvPr/>
          </p:nvGrpSpPr>
          <p:grpSpPr>
            <a:xfrm>
              <a:off x="3944484" y="1580375"/>
              <a:ext cx="5400901" cy="4037062"/>
              <a:chOff x="3944484" y="1580375"/>
              <a:chExt cx="5400901" cy="4037062"/>
            </a:xfrm>
          </p:grpSpPr>
          <p:grpSp>
            <p:nvGrpSpPr>
              <p:cNvPr id="3" name="Group 4969">
                <a:extLst>
                  <a:ext uri="{FF2B5EF4-FFF2-40B4-BE49-F238E27FC236}">
                    <a16:creationId xmlns:a16="http://schemas.microsoft.com/office/drawing/2014/main" id="{1E99AE63-ADE0-5C4A-BD2B-EA8FF968831F}"/>
                  </a:ext>
                </a:extLst>
              </p:cNvPr>
              <p:cNvGrpSpPr/>
              <p:nvPr/>
            </p:nvGrpSpPr>
            <p:grpSpPr>
              <a:xfrm>
                <a:off x="3944484" y="1580375"/>
                <a:ext cx="5400901" cy="4037062"/>
                <a:chOff x="0" y="0"/>
                <a:chExt cx="5951027" cy="4463272"/>
              </a:xfrm>
            </p:grpSpPr>
            <p:sp>
              <p:nvSpPr>
                <p:cNvPr id="5" name="Shape 4966">
                  <a:extLst>
                    <a:ext uri="{FF2B5EF4-FFF2-40B4-BE49-F238E27FC236}">
                      <a16:creationId xmlns:a16="http://schemas.microsoft.com/office/drawing/2014/main" id="{9F6D4E0B-BC0C-CE43-8999-A8A5378D7242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5951028" cy="44632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6" h="21403" extrusionOk="0">
                      <a:moveTo>
                        <a:pt x="18818" y="4280"/>
                      </a:moveTo>
                      <a:cubicBezTo>
                        <a:pt x="18812" y="4253"/>
                        <a:pt x="18803" y="4228"/>
                        <a:pt x="18790" y="4206"/>
                      </a:cubicBezTo>
                      <a:cubicBezTo>
                        <a:pt x="18719" y="4078"/>
                        <a:pt x="18450" y="3674"/>
                        <a:pt x="18736" y="3294"/>
                      </a:cubicBezTo>
                      <a:cubicBezTo>
                        <a:pt x="18745" y="3281"/>
                        <a:pt x="18754" y="3268"/>
                        <a:pt x="18762" y="3256"/>
                      </a:cubicBezTo>
                      <a:cubicBezTo>
                        <a:pt x="18869" y="3659"/>
                        <a:pt x="18876" y="3996"/>
                        <a:pt x="18818" y="4280"/>
                      </a:cubicBezTo>
                      <a:close/>
                      <a:moveTo>
                        <a:pt x="3286" y="8780"/>
                      </a:moveTo>
                      <a:cubicBezTo>
                        <a:pt x="2882" y="8780"/>
                        <a:pt x="2557" y="8347"/>
                        <a:pt x="2557" y="7810"/>
                      </a:cubicBezTo>
                      <a:cubicBezTo>
                        <a:pt x="2557" y="7273"/>
                        <a:pt x="2882" y="6839"/>
                        <a:pt x="3286" y="6839"/>
                      </a:cubicBezTo>
                      <a:cubicBezTo>
                        <a:pt x="3690" y="6839"/>
                        <a:pt x="4019" y="7273"/>
                        <a:pt x="4019" y="7810"/>
                      </a:cubicBezTo>
                      <a:cubicBezTo>
                        <a:pt x="4019" y="8347"/>
                        <a:pt x="3690" y="8780"/>
                        <a:pt x="3286" y="8780"/>
                      </a:cubicBezTo>
                      <a:close/>
                      <a:moveTo>
                        <a:pt x="21356" y="2102"/>
                      </a:moveTo>
                      <a:cubicBezTo>
                        <a:pt x="21330" y="2890"/>
                        <a:pt x="20738" y="3657"/>
                        <a:pt x="20053" y="3986"/>
                      </a:cubicBezTo>
                      <a:cubicBezTo>
                        <a:pt x="19995" y="3258"/>
                        <a:pt x="19640" y="2761"/>
                        <a:pt x="19407" y="2555"/>
                      </a:cubicBezTo>
                      <a:cubicBezTo>
                        <a:pt x="19265" y="2405"/>
                        <a:pt x="18824" y="2283"/>
                        <a:pt x="18548" y="2391"/>
                      </a:cubicBezTo>
                      <a:cubicBezTo>
                        <a:pt x="18548" y="2391"/>
                        <a:pt x="18548" y="2391"/>
                        <a:pt x="18548" y="2391"/>
                      </a:cubicBezTo>
                      <a:cubicBezTo>
                        <a:pt x="18545" y="2391"/>
                        <a:pt x="18543" y="2393"/>
                        <a:pt x="18540" y="2394"/>
                      </a:cubicBezTo>
                      <a:cubicBezTo>
                        <a:pt x="18534" y="2396"/>
                        <a:pt x="18528" y="2399"/>
                        <a:pt x="18522" y="2402"/>
                      </a:cubicBezTo>
                      <a:cubicBezTo>
                        <a:pt x="18309" y="2495"/>
                        <a:pt x="18056" y="2769"/>
                        <a:pt x="17923" y="3262"/>
                      </a:cubicBezTo>
                      <a:cubicBezTo>
                        <a:pt x="17797" y="3730"/>
                        <a:pt x="17959" y="4599"/>
                        <a:pt x="18402" y="5084"/>
                      </a:cubicBezTo>
                      <a:cubicBezTo>
                        <a:pt x="18136" y="5379"/>
                        <a:pt x="17809" y="5571"/>
                        <a:pt x="17584" y="5724"/>
                      </a:cubicBezTo>
                      <a:cubicBezTo>
                        <a:pt x="16360" y="2379"/>
                        <a:pt x="13608" y="46"/>
                        <a:pt x="10409" y="46"/>
                      </a:cubicBezTo>
                      <a:cubicBezTo>
                        <a:pt x="9255" y="46"/>
                        <a:pt x="8078" y="346"/>
                        <a:pt x="6980" y="895"/>
                      </a:cubicBezTo>
                      <a:cubicBezTo>
                        <a:pt x="6610" y="593"/>
                        <a:pt x="5843" y="-197"/>
                        <a:pt x="3286" y="46"/>
                      </a:cubicBezTo>
                      <a:lnTo>
                        <a:pt x="3898" y="3298"/>
                      </a:lnTo>
                      <a:cubicBezTo>
                        <a:pt x="3056" y="4269"/>
                        <a:pt x="2379" y="5412"/>
                        <a:pt x="1953" y="6672"/>
                      </a:cubicBezTo>
                      <a:cubicBezTo>
                        <a:pt x="1767" y="7221"/>
                        <a:pt x="1189" y="7810"/>
                        <a:pt x="734" y="7810"/>
                      </a:cubicBezTo>
                      <a:cubicBezTo>
                        <a:pt x="365" y="7810"/>
                        <a:pt x="0" y="8359"/>
                        <a:pt x="0" y="8902"/>
                      </a:cubicBezTo>
                      <a:lnTo>
                        <a:pt x="0" y="12420"/>
                      </a:lnTo>
                      <a:cubicBezTo>
                        <a:pt x="17" y="13009"/>
                        <a:pt x="2157" y="15557"/>
                        <a:pt x="4996" y="17365"/>
                      </a:cubicBezTo>
                      <a:cubicBezTo>
                        <a:pt x="5161" y="17469"/>
                        <a:pt x="5426" y="17775"/>
                        <a:pt x="5508" y="17989"/>
                      </a:cubicBezTo>
                      <a:cubicBezTo>
                        <a:pt x="5725" y="18578"/>
                        <a:pt x="6034" y="19572"/>
                        <a:pt x="6311" y="20496"/>
                      </a:cubicBezTo>
                      <a:cubicBezTo>
                        <a:pt x="6446" y="20952"/>
                        <a:pt x="6941" y="21403"/>
                        <a:pt x="7306" y="21403"/>
                      </a:cubicBezTo>
                      <a:lnTo>
                        <a:pt x="7635" y="21403"/>
                      </a:lnTo>
                      <a:cubicBezTo>
                        <a:pt x="8004" y="21403"/>
                        <a:pt x="8482" y="20935"/>
                        <a:pt x="8682" y="20525"/>
                      </a:cubicBezTo>
                      <a:cubicBezTo>
                        <a:pt x="9033" y="19802"/>
                        <a:pt x="9495" y="18759"/>
                        <a:pt x="10033" y="18759"/>
                      </a:cubicBezTo>
                      <a:cubicBezTo>
                        <a:pt x="10572" y="18759"/>
                        <a:pt x="11056" y="19802"/>
                        <a:pt x="11408" y="20525"/>
                      </a:cubicBezTo>
                      <a:cubicBezTo>
                        <a:pt x="11607" y="20935"/>
                        <a:pt x="12085" y="21403"/>
                        <a:pt x="12453" y="21403"/>
                      </a:cubicBezTo>
                      <a:lnTo>
                        <a:pt x="12784" y="21403"/>
                      </a:lnTo>
                      <a:cubicBezTo>
                        <a:pt x="13148" y="21403"/>
                        <a:pt x="13643" y="20952"/>
                        <a:pt x="13778" y="20496"/>
                      </a:cubicBezTo>
                      <a:cubicBezTo>
                        <a:pt x="14042" y="19606"/>
                        <a:pt x="14333" y="18659"/>
                        <a:pt x="14550" y="18069"/>
                      </a:cubicBezTo>
                      <a:cubicBezTo>
                        <a:pt x="14633" y="17851"/>
                        <a:pt x="14880" y="17515"/>
                        <a:pt x="15032" y="17382"/>
                      </a:cubicBezTo>
                      <a:cubicBezTo>
                        <a:pt x="16990" y="15638"/>
                        <a:pt x="18262" y="12818"/>
                        <a:pt x="18262" y="9630"/>
                      </a:cubicBezTo>
                      <a:cubicBezTo>
                        <a:pt x="18262" y="8954"/>
                        <a:pt x="18205" y="8301"/>
                        <a:pt x="18096" y="7666"/>
                      </a:cubicBezTo>
                      <a:cubicBezTo>
                        <a:pt x="18283" y="7504"/>
                        <a:pt x="19439" y="6522"/>
                        <a:pt x="19883" y="5370"/>
                      </a:cubicBezTo>
                      <a:cubicBezTo>
                        <a:pt x="19883" y="5369"/>
                        <a:pt x="19883" y="5369"/>
                        <a:pt x="19883" y="5369"/>
                      </a:cubicBezTo>
                      <a:cubicBezTo>
                        <a:pt x="20937" y="4846"/>
                        <a:pt x="21600" y="3647"/>
                        <a:pt x="21356" y="2102"/>
                      </a:cubicBezTo>
                      <a:close/>
                    </a:path>
                  </a:pathLst>
                </a:custGeom>
                <a:solidFill>
                  <a:srgbClr val="C8C8C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endParaRPr sz="2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6" name="Shape 4967">
                  <a:extLst>
                    <a:ext uri="{FF2B5EF4-FFF2-40B4-BE49-F238E27FC236}">
                      <a16:creationId xmlns:a16="http://schemas.microsoft.com/office/drawing/2014/main" id="{C940DDA4-9F33-6F49-9D3A-9D888903A03E}"/>
                    </a:ext>
                  </a:extLst>
                </p:cNvPr>
                <p:cNvSpPr/>
                <p:nvPr/>
              </p:nvSpPr>
              <p:spPr>
                <a:xfrm>
                  <a:off x="1344790" y="306609"/>
                  <a:ext cx="3347499" cy="3347502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6789" tIns="26789" rIns="26789" bIns="26789" numCol="1" anchor="ctr">
                  <a:noAutofit/>
                </a:bodyPr>
                <a:lstStyle/>
                <a:p>
                  <a:endParaRPr sz="2532" dirty="0">
                    <a:latin typeface="Lato Light" panose="020F0502020204030203" pitchFamily="34" charset="0"/>
                  </a:endParaRPr>
                </a:p>
              </p:txBody>
            </p:sp>
            <p:graphicFrame>
              <p:nvGraphicFramePr>
                <p:cNvPr id="7" name="Chart 4968">
                  <a:extLst>
                    <a:ext uri="{FF2B5EF4-FFF2-40B4-BE49-F238E27FC236}">
                      <a16:creationId xmlns:a16="http://schemas.microsoft.com/office/drawing/2014/main" id="{EA9731A1-5B3D-8D4B-9DC1-D15121FAE386}"/>
                    </a:ext>
                  </a:extLst>
                </p:cNvPr>
                <p:cNvGraphicFramePr/>
                <p:nvPr/>
              </p:nvGraphicFramePr>
              <p:xfrm>
                <a:off x="1433404" y="395223"/>
                <a:ext cx="3193047" cy="3193047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</p:grpSp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A975C9A-B23A-3E4A-B2D5-9A01FFFECAB0}"/>
                  </a:ext>
                </a:extLst>
              </p:cNvPr>
              <p:cNvSpPr txBox="1"/>
              <p:nvPr/>
            </p:nvSpPr>
            <p:spPr>
              <a:xfrm>
                <a:off x="5657340" y="2857347"/>
                <a:ext cx="5586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30K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594B821C-CE2D-BE47-8977-9680F7D4D445}"/>
                  </a:ext>
                </a:extLst>
              </p:cNvPr>
              <p:cNvSpPr txBox="1"/>
              <p:nvPr/>
            </p:nvSpPr>
            <p:spPr>
              <a:xfrm>
                <a:off x="6382443" y="3161373"/>
                <a:ext cx="5586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50K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79C97057-679E-A34B-97CB-7DD9B60A5BBB}"/>
                  </a:ext>
                </a:extLst>
              </p:cNvPr>
              <p:cNvSpPr txBox="1"/>
              <p:nvPr/>
            </p:nvSpPr>
            <p:spPr>
              <a:xfrm>
                <a:off x="6302251" y="4192146"/>
                <a:ext cx="5586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80K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80E46F9F-2D9D-C44F-B211-BE72BD8F41C8}"/>
                  </a:ext>
                </a:extLst>
              </p:cNvPr>
              <p:cNvSpPr txBox="1"/>
              <p:nvPr/>
            </p:nvSpPr>
            <p:spPr>
              <a:xfrm>
                <a:off x="5492149" y="4249529"/>
                <a:ext cx="5586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10K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6F7B6FF6-E613-C149-BE26-D45EEAD2903A}"/>
                  </a:ext>
                </a:extLst>
              </p:cNvPr>
              <p:cNvSpPr txBox="1"/>
              <p:nvPr/>
            </p:nvSpPr>
            <p:spPr>
              <a:xfrm>
                <a:off x="5252911" y="3161373"/>
                <a:ext cx="5586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14K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616C2618-E68F-2C4C-B911-8154EE2D1DDD}"/>
                  </a:ext>
                </a:extLst>
              </p:cNvPr>
              <p:cNvSpPr txBox="1"/>
              <p:nvPr/>
            </p:nvSpPr>
            <p:spPr>
              <a:xfrm>
                <a:off x="5118956" y="3601658"/>
                <a:ext cx="5586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1"/>
                    </a:solidFill>
                  </a:rPr>
                  <a:t>16K</a:t>
                </a:r>
              </a:p>
            </p:txBody>
          </p:sp>
        </p:grpSp>
        <p:graphicFrame>
          <p:nvGraphicFramePr>
            <p:cNvPr id="13" name="Graphique 12">
              <a:extLst>
                <a:ext uri="{FF2B5EF4-FFF2-40B4-BE49-F238E27FC236}">
                  <a16:creationId xmlns:a16="http://schemas.microsoft.com/office/drawing/2014/main" id="{A152A98C-F30E-3C46-92A4-253B0753C11B}"/>
                </a:ext>
              </a:extLst>
            </p:cNvPr>
            <p:cNvGraphicFramePr/>
            <p:nvPr/>
          </p:nvGraphicFramePr>
          <p:xfrm>
            <a:off x="3008149" y="1563750"/>
            <a:ext cx="5162111" cy="4209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7F0536E-391E-0149-B6BF-32974FB6C959}"/>
              </a:ext>
            </a:extLst>
          </p:cNvPr>
          <p:cNvSpPr txBox="1"/>
          <p:nvPr/>
        </p:nvSpPr>
        <p:spPr>
          <a:xfrm>
            <a:off x="1220110" y="3477089"/>
            <a:ext cx="2257245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Workshops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10k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5D6B99-8EC8-2C49-8E45-F47818A26D81}"/>
              </a:ext>
            </a:extLst>
          </p:cNvPr>
          <p:cNvSpPr txBox="1"/>
          <p:nvPr/>
        </p:nvSpPr>
        <p:spPr>
          <a:xfrm>
            <a:off x="1269723" y="5181453"/>
            <a:ext cx="2512374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Students support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80k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57127" y="5170356"/>
            <a:ext cx="693825" cy="693825"/>
            <a:chOff x="762000" y="5262392"/>
            <a:chExt cx="693825" cy="69382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92F6E52-022F-5B43-A7D2-6EF3187B66F4}"/>
                </a:ext>
              </a:extLst>
            </p:cNvPr>
            <p:cNvSpPr/>
            <p:nvPr/>
          </p:nvSpPr>
          <p:spPr>
            <a:xfrm>
              <a:off x="762000" y="5262392"/>
              <a:ext cx="693825" cy="6938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49" name="Freeform 1009">
              <a:extLst>
                <a:ext uri="{FF2B5EF4-FFF2-40B4-BE49-F238E27FC236}">
                  <a16:creationId xmlns:a16="http://schemas.microsoft.com/office/drawing/2014/main" id="{38921088-A55B-9F41-8D26-BD40863A84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8843" y="5429234"/>
              <a:ext cx="360140" cy="360141"/>
            </a:xfrm>
            <a:custGeom>
              <a:avLst/>
              <a:gdLst>
                <a:gd name="T0" fmla="*/ 716343 w 285390"/>
                <a:gd name="T1" fmla="*/ 905477 h 284852"/>
                <a:gd name="T2" fmla="*/ 701970 w 285390"/>
                <a:gd name="T3" fmla="*/ 784020 h 284852"/>
                <a:gd name="T4" fmla="*/ 595903 w 285390"/>
                <a:gd name="T5" fmla="*/ 614444 h 284852"/>
                <a:gd name="T6" fmla="*/ 306476 w 285390"/>
                <a:gd name="T7" fmla="*/ 614444 h 284852"/>
                <a:gd name="T8" fmla="*/ 243373 w 285390"/>
                <a:gd name="T9" fmla="*/ 599000 h 284852"/>
                <a:gd name="T10" fmla="*/ 109467 w 285390"/>
                <a:gd name="T11" fmla="*/ 629893 h 284852"/>
                <a:gd name="T12" fmla="*/ 701970 w 285390"/>
                <a:gd name="T13" fmla="*/ 550815 h 284852"/>
                <a:gd name="T14" fmla="*/ 688792 w 285390"/>
                <a:gd name="T15" fmla="*/ 757300 h 284852"/>
                <a:gd name="T16" fmla="*/ 759471 w 285390"/>
                <a:gd name="T17" fmla="*/ 565387 h 284852"/>
                <a:gd name="T18" fmla="*/ 433012 w 285390"/>
                <a:gd name="T19" fmla="*/ 486343 h 284852"/>
                <a:gd name="T20" fmla="*/ 581526 w 285390"/>
                <a:gd name="T21" fmla="*/ 517243 h 284852"/>
                <a:gd name="T22" fmla="*/ 433012 w 285390"/>
                <a:gd name="T23" fmla="*/ 486343 h 284852"/>
                <a:gd name="T24" fmla="*/ 368677 w 285390"/>
                <a:gd name="T25" fmla="*/ 500501 h 284852"/>
                <a:gd name="T26" fmla="*/ 227213 w 285390"/>
                <a:gd name="T27" fmla="*/ 500501 h 284852"/>
                <a:gd name="T28" fmla="*/ 486489 w 285390"/>
                <a:gd name="T29" fmla="*/ 368328 h 284852"/>
                <a:gd name="T30" fmla="*/ 283797 w 285390"/>
                <a:gd name="T31" fmla="*/ 399221 h 284852"/>
                <a:gd name="T32" fmla="*/ 283797 w 285390"/>
                <a:gd name="T33" fmla="*/ 250306 h 284852"/>
                <a:gd name="T34" fmla="*/ 486489 w 285390"/>
                <a:gd name="T35" fmla="*/ 276011 h 284852"/>
                <a:gd name="T36" fmla="*/ 283797 w 285390"/>
                <a:gd name="T37" fmla="*/ 250306 h 284852"/>
                <a:gd name="T38" fmla="*/ 164536 w 285390"/>
                <a:gd name="T39" fmla="*/ 235122 h 284852"/>
                <a:gd name="T40" fmla="*/ 183927 w 285390"/>
                <a:gd name="T41" fmla="*/ 282149 h 284852"/>
                <a:gd name="T42" fmla="*/ 149991 w 285390"/>
                <a:gd name="T43" fmla="*/ 324352 h 284852"/>
                <a:gd name="T44" fmla="*/ 164536 w 285390"/>
                <a:gd name="T45" fmla="*/ 454573 h 284852"/>
                <a:gd name="T46" fmla="*/ 135445 w 285390"/>
                <a:gd name="T47" fmla="*/ 441311 h 284852"/>
                <a:gd name="T48" fmla="*/ 116055 w 285390"/>
                <a:gd name="T49" fmla="*/ 394284 h 284852"/>
                <a:gd name="T50" fmla="*/ 149991 w 285390"/>
                <a:gd name="T51" fmla="*/ 353295 h 284852"/>
                <a:gd name="T52" fmla="*/ 135445 w 285390"/>
                <a:gd name="T53" fmla="*/ 221860 h 284852"/>
                <a:gd name="T54" fmla="*/ 673219 w 285390"/>
                <a:gd name="T55" fmla="*/ 119637 h 284852"/>
                <a:gd name="T56" fmla="*/ 745094 w 285390"/>
                <a:gd name="T57" fmla="*/ 525311 h 284852"/>
                <a:gd name="T58" fmla="*/ 731915 w 285390"/>
                <a:gd name="T59" fmla="*/ 103846 h 284852"/>
                <a:gd name="T60" fmla="*/ 700775 w 285390"/>
                <a:gd name="T61" fmla="*/ 33399 h 284852"/>
                <a:gd name="T62" fmla="*/ 733118 w 285390"/>
                <a:gd name="T63" fmla="*/ 33399 h 284852"/>
                <a:gd name="T64" fmla="*/ 689988 w 285390"/>
                <a:gd name="T65" fmla="*/ 5462 h 284852"/>
                <a:gd name="T66" fmla="*/ 761864 w 285390"/>
                <a:gd name="T67" fmla="*/ 23678 h 284852"/>
                <a:gd name="T68" fmla="*/ 788219 w 285390"/>
                <a:gd name="T69" fmla="*/ 109923 h 284852"/>
                <a:gd name="T70" fmla="*/ 949932 w 285390"/>
                <a:gd name="T71" fmla="*/ 147574 h 284852"/>
                <a:gd name="T72" fmla="*/ 832542 w 285390"/>
                <a:gd name="T73" fmla="*/ 765802 h 284852"/>
                <a:gd name="T74" fmla="*/ 921185 w 285390"/>
                <a:gd name="T75" fmla="*/ 736651 h 284852"/>
                <a:gd name="T76" fmla="*/ 788219 w 285390"/>
                <a:gd name="T77" fmla="*/ 790090 h 284852"/>
                <a:gd name="T78" fmla="*/ 716343 w 285390"/>
                <a:gd name="T79" fmla="*/ 962567 h 284852"/>
                <a:gd name="T80" fmla="*/ 645670 w 285390"/>
                <a:gd name="T81" fmla="*/ 790090 h 284852"/>
                <a:gd name="T82" fmla="*/ 0 w 285390"/>
                <a:gd name="T83" fmla="*/ 751224 h 284852"/>
                <a:gd name="T84" fmla="*/ 524683 w 285390"/>
                <a:gd name="T85" fmla="*/ 132997 h 284852"/>
                <a:gd name="T86" fmla="*/ 28750 w 285390"/>
                <a:gd name="T87" fmla="*/ 162148 h 284852"/>
                <a:gd name="T88" fmla="*/ 645670 w 285390"/>
                <a:gd name="T89" fmla="*/ 125709 h 284852"/>
                <a:gd name="T90" fmla="*/ 582179 w 285390"/>
                <a:gd name="T91" fmla="*/ 391704 h 284852"/>
                <a:gd name="T92" fmla="*/ 655252 w 285390"/>
                <a:gd name="T93" fmla="*/ 95344 h 284852"/>
                <a:gd name="T94" fmla="*/ 679209 w 285390"/>
                <a:gd name="T95" fmla="*/ 10329 h 2848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85390" h="284852">
                  <a:moveTo>
                    <a:pt x="210894" y="232015"/>
                  </a:moveTo>
                  <a:lnTo>
                    <a:pt x="203336" y="235969"/>
                  </a:lnTo>
                  <a:lnTo>
                    <a:pt x="215212" y="267958"/>
                  </a:lnTo>
                  <a:lnTo>
                    <a:pt x="227089" y="235969"/>
                  </a:lnTo>
                  <a:lnTo>
                    <a:pt x="219891" y="232015"/>
                  </a:lnTo>
                  <a:cubicBezTo>
                    <a:pt x="217012" y="230577"/>
                    <a:pt x="213773" y="230577"/>
                    <a:pt x="210894" y="232015"/>
                  </a:cubicBezTo>
                  <a:close/>
                  <a:moveTo>
                    <a:pt x="96387" y="177261"/>
                  </a:moveTo>
                  <a:lnTo>
                    <a:pt x="174716" y="177261"/>
                  </a:lnTo>
                  <a:cubicBezTo>
                    <a:pt x="177231" y="177261"/>
                    <a:pt x="179028" y="179166"/>
                    <a:pt x="179028" y="181833"/>
                  </a:cubicBezTo>
                  <a:cubicBezTo>
                    <a:pt x="179028" y="184119"/>
                    <a:pt x="177231" y="186405"/>
                    <a:pt x="174716" y="186405"/>
                  </a:cubicBezTo>
                  <a:lnTo>
                    <a:pt x="96387" y="186405"/>
                  </a:lnTo>
                  <a:cubicBezTo>
                    <a:pt x="94231" y="186405"/>
                    <a:pt x="92075" y="184119"/>
                    <a:pt x="92075" y="181833"/>
                  </a:cubicBezTo>
                  <a:cubicBezTo>
                    <a:pt x="92075" y="179166"/>
                    <a:pt x="94231" y="177261"/>
                    <a:pt x="96387" y="177261"/>
                  </a:cubicBezTo>
                  <a:close/>
                  <a:moveTo>
                    <a:pt x="32886" y="177261"/>
                  </a:moveTo>
                  <a:lnTo>
                    <a:pt x="73117" y="177261"/>
                  </a:lnTo>
                  <a:cubicBezTo>
                    <a:pt x="75632" y="177261"/>
                    <a:pt x="77428" y="179166"/>
                    <a:pt x="77428" y="181833"/>
                  </a:cubicBezTo>
                  <a:cubicBezTo>
                    <a:pt x="77428" y="184119"/>
                    <a:pt x="75632" y="186405"/>
                    <a:pt x="73117" y="186405"/>
                  </a:cubicBezTo>
                  <a:lnTo>
                    <a:pt x="32886" y="186405"/>
                  </a:lnTo>
                  <a:cubicBezTo>
                    <a:pt x="30731" y="186405"/>
                    <a:pt x="28575" y="184119"/>
                    <a:pt x="28575" y="181833"/>
                  </a:cubicBezTo>
                  <a:cubicBezTo>
                    <a:pt x="28575" y="179166"/>
                    <a:pt x="30731" y="177261"/>
                    <a:pt x="32886" y="177261"/>
                  </a:cubicBezTo>
                  <a:close/>
                  <a:moveTo>
                    <a:pt x="210894" y="163003"/>
                  </a:moveTo>
                  <a:lnTo>
                    <a:pt x="202257" y="167316"/>
                  </a:lnTo>
                  <a:lnTo>
                    <a:pt x="202257" y="226624"/>
                  </a:lnTo>
                  <a:lnTo>
                    <a:pt x="206935" y="224107"/>
                  </a:lnTo>
                  <a:cubicBezTo>
                    <a:pt x="212333" y="221591"/>
                    <a:pt x="218451" y="221591"/>
                    <a:pt x="223850" y="224107"/>
                  </a:cubicBezTo>
                  <a:lnTo>
                    <a:pt x="228168" y="226624"/>
                  </a:lnTo>
                  <a:lnTo>
                    <a:pt x="228168" y="167316"/>
                  </a:lnTo>
                  <a:lnTo>
                    <a:pt x="219891" y="163003"/>
                  </a:lnTo>
                  <a:cubicBezTo>
                    <a:pt x="217012" y="161565"/>
                    <a:pt x="213773" y="161565"/>
                    <a:pt x="210894" y="163003"/>
                  </a:cubicBezTo>
                  <a:close/>
                  <a:moveTo>
                    <a:pt x="130090" y="143923"/>
                  </a:moveTo>
                  <a:lnTo>
                    <a:pt x="174709" y="143923"/>
                  </a:lnTo>
                  <a:cubicBezTo>
                    <a:pt x="177228" y="143923"/>
                    <a:pt x="179027" y="145828"/>
                    <a:pt x="179027" y="148114"/>
                  </a:cubicBezTo>
                  <a:cubicBezTo>
                    <a:pt x="179027" y="150781"/>
                    <a:pt x="177228" y="153067"/>
                    <a:pt x="174709" y="153067"/>
                  </a:cubicBezTo>
                  <a:lnTo>
                    <a:pt x="130090" y="153067"/>
                  </a:lnTo>
                  <a:cubicBezTo>
                    <a:pt x="127571" y="153067"/>
                    <a:pt x="125412" y="150781"/>
                    <a:pt x="125412" y="148114"/>
                  </a:cubicBezTo>
                  <a:cubicBezTo>
                    <a:pt x="125412" y="145828"/>
                    <a:pt x="127571" y="143923"/>
                    <a:pt x="130090" y="143923"/>
                  </a:cubicBezTo>
                  <a:close/>
                  <a:moveTo>
                    <a:pt x="72621" y="143923"/>
                  </a:moveTo>
                  <a:lnTo>
                    <a:pt x="106766" y="143923"/>
                  </a:lnTo>
                  <a:cubicBezTo>
                    <a:pt x="108946" y="143923"/>
                    <a:pt x="110762" y="145828"/>
                    <a:pt x="110762" y="148114"/>
                  </a:cubicBezTo>
                  <a:cubicBezTo>
                    <a:pt x="110762" y="150781"/>
                    <a:pt x="108946" y="153067"/>
                    <a:pt x="106766" y="153067"/>
                  </a:cubicBezTo>
                  <a:lnTo>
                    <a:pt x="72621" y="153067"/>
                  </a:lnTo>
                  <a:cubicBezTo>
                    <a:pt x="70442" y="153067"/>
                    <a:pt x="68262" y="150781"/>
                    <a:pt x="68262" y="148114"/>
                  </a:cubicBezTo>
                  <a:cubicBezTo>
                    <a:pt x="68262" y="145828"/>
                    <a:pt x="70442" y="143923"/>
                    <a:pt x="72621" y="143923"/>
                  </a:cubicBezTo>
                  <a:close/>
                  <a:moveTo>
                    <a:pt x="85261" y="108998"/>
                  </a:moveTo>
                  <a:lnTo>
                    <a:pt x="146156" y="108998"/>
                  </a:lnTo>
                  <a:cubicBezTo>
                    <a:pt x="148663" y="108998"/>
                    <a:pt x="150454" y="111284"/>
                    <a:pt x="150454" y="113951"/>
                  </a:cubicBezTo>
                  <a:cubicBezTo>
                    <a:pt x="150454" y="116237"/>
                    <a:pt x="148663" y="118142"/>
                    <a:pt x="146156" y="118142"/>
                  </a:cubicBezTo>
                  <a:lnTo>
                    <a:pt x="85261" y="118142"/>
                  </a:lnTo>
                  <a:cubicBezTo>
                    <a:pt x="82753" y="118142"/>
                    <a:pt x="80962" y="116237"/>
                    <a:pt x="80962" y="113951"/>
                  </a:cubicBezTo>
                  <a:cubicBezTo>
                    <a:pt x="80962" y="111284"/>
                    <a:pt x="82753" y="108998"/>
                    <a:pt x="85261" y="108998"/>
                  </a:cubicBezTo>
                  <a:close/>
                  <a:moveTo>
                    <a:pt x="85261" y="74073"/>
                  </a:moveTo>
                  <a:lnTo>
                    <a:pt x="146156" y="74073"/>
                  </a:lnTo>
                  <a:cubicBezTo>
                    <a:pt x="148663" y="74073"/>
                    <a:pt x="150454" y="75727"/>
                    <a:pt x="150454" y="77711"/>
                  </a:cubicBezTo>
                  <a:cubicBezTo>
                    <a:pt x="150454" y="80026"/>
                    <a:pt x="148663" y="81680"/>
                    <a:pt x="146156" y="81680"/>
                  </a:cubicBezTo>
                  <a:lnTo>
                    <a:pt x="85261" y="81680"/>
                  </a:lnTo>
                  <a:cubicBezTo>
                    <a:pt x="82753" y="81680"/>
                    <a:pt x="80962" y="80026"/>
                    <a:pt x="80962" y="77711"/>
                  </a:cubicBezTo>
                  <a:cubicBezTo>
                    <a:pt x="80962" y="75727"/>
                    <a:pt x="82753" y="74073"/>
                    <a:pt x="85261" y="74073"/>
                  </a:cubicBezTo>
                  <a:close/>
                  <a:moveTo>
                    <a:pt x="45062" y="61373"/>
                  </a:moveTo>
                  <a:cubicBezTo>
                    <a:pt x="47610" y="61373"/>
                    <a:pt x="49431" y="63514"/>
                    <a:pt x="49431" y="65655"/>
                  </a:cubicBezTo>
                  <a:lnTo>
                    <a:pt x="49431" y="69580"/>
                  </a:lnTo>
                  <a:cubicBezTo>
                    <a:pt x="55621" y="70650"/>
                    <a:pt x="60718" y="74575"/>
                    <a:pt x="63267" y="80285"/>
                  </a:cubicBezTo>
                  <a:cubicBezTo>
                    <a:pt x="64359" y="82069"/>
                    <a:pt x="63267" y="84923"/>
                    <a:pt x="60718" y="85637"/>
                  </a:cubicBezTo>
                  <a:cubicBezTo>
                    <a:pt x="58533" y="86707"/>
                    <a:pt x="55985" y="85637"/>
                    <a:pt x="55257" y="83496"/>
                  </a:cubicBezTo>
                  <a:cubicBezTo>
                    <a:pt x="53436" y="79928"/>
                    <a:pt x="49431" y="77430"/>
                    <a:pt x="45062" y="77430"/>
                  </a:cubicBezTo>
                  <a:cubicBezTo>
                    <a:pt x="39236" y="77430"/>
                    <a:pt x="34503" y="81712"/>
                    <a:pt x="34503" y="86707"/>
                  </a:cubicBezTo>
                  <a:cubicBezTo>
                    <a:pt x="34503" y="92773"/>
                    <a:pt x="38144" y="95985"/>
                    <a:pt x="45062" y="95985"/>
                  </a:cubicBezTo>
                  <a:cubicBezTo>
                    <a:pt x="59626" y="95985"/>
                    <a:pt x="64723" y="104905"/>
                    <a:pt x="64723" y="113469"/>
                  </a:cubicBezTo>
                  <a:cubicBezTo>
                    <a:pt x="64723" y="121676"/>
                    <a:pt x="57805" y="128813"/>
                    <a:pt x="49431" y="130954"/>
                  </a:cubicBezTo>
                  <a:lnTo>
                    <a:pt x="49431" y="134522"/>
                  </a:lnTo>
                  <a:cubicBezTo>
                    <a:pt x="49431" y="136663"/>
                    <a:pt x="47610" y="138804"/>
                    <a:pt x="45062" y="138804"/>
                  </a:cubicBezTo>
                  <a:cubicBezTo>
                    <a:pt x="42513" y="138804"/>
                    <a:pt x="40692" y="136663"/>
                    <a:pt x="40692" y="134522"/>
                  </a:cubicBezTo>
                  <a:lnTo>
                    <a:pt x="40692" y="130597"/>
                  </a:lnTo>
                  <a:cubicBezTo>
                    <a:pt x="34503" y="129526"/>
                    <a:pt x="29405" y="125601"/>
                    <a:pt x="27220" y="119892"/>
                  </a:cubicBezTo>
                  <a:cubicBezTo>
                    <a:pt x="26128" y="117751"/>
                    <a:pt x="27220" y="115253"/>
                    <a:pt x="29405" y="114183"/>
                  </a:cubicBezTo>
                  <a:cubicBezTo>
                    <a:pt x="31590" y="113469"/>
                    <a:pt x="34139" y="114540"/>
                    <a:pt x="34867" y="116681"/>
                  </a:cubicBezTo>
                  <a:cubicBezTo>
                    <a:pt x="36687" y="120249"/>
                    <a:pt x="40692" y="122747"/>
                    <a:pt x="45062" y="122747"/>
                  </a:cubicBezTo>
                  <a:cubicBezTo>
                    <a:pt x="50887" y="122747"/>
                    <a:pt x="55985" y="118465"/>
                    <a:pt x="55985" y="113469"/>
                  </a:cubicBezTo>
                  <a:cubicBezTo>
                    <a:pt x="55985" y="107403"/>
                    <a:pt x="52344" y="104549"/>
                    <a:pt x="45062" y="104549"/>
                  </a:cubicBezTo>
                  <a:cubicBezTo>
                    <a:pt x="30862" y="104549"/>
                    <a:pt x="25400" y="95271"/>
                    <a:pt x="25400" y="86707"/>
                  </a:cubicBezTo>
                  <a:cubicBezTo>
                    <a:pt x="25400" y="78144"/>
                    <a:pt x="31954" y="71007"/>
                    <a:pt x="40692" y="69580"/>
                  </a:cubicBezTo>
                  <a:lnTo>
                    <a:pt x="40692" y="65655"/>
                  </a:lnTo>
                  <a:cubicBezTo>
                    <a:pt x="40692" y="63514"/>
                    <a:pt x="42513" y="61373"/>
                    <a:pt x="45062" y="61373"/>
                  </a:cubicBezTo>
                  <a:close/>
                  <a:moveTo>
                    <a:pt x="210894" y="30732"/>
                  </a:moveTo>
                  <a:lnTo>
                    <a:pt x="202257" y="35404"/>
                  </a:lnTo>
                  <a:lnTo>
                    <a:pt x="202257" y="157612"/>
                  </a:lnTo>
                  <a:lnTo>
                    <a:pt x="206935" y="155455"/>
                  </a:lnTo>
                  <a:cubicBezTo>
                    <a:pt x="212333" y="152580"/>
                    <a:pt x="218451" y="152580"/>
                    <a:pt x="223850" y="155455"/>
                  </a:cubicBezTo>
                  <a:lnTo>
                    <a:pt x="228168" y="157612"/>
                  </a:lnTo>
                  <a:lnTo>
                    <a:pt x="228168" y="35404"/>
                  </a:lnTo>
                  <a:lnTo>
                    <a:pt x="219891" y="30732"/>
                  </a:lnTo>
                  <a:cubicBezTo>
                    <a:pt x="217012" y="29294"/>
                    <a:pt x="213773" y="29294"/>
                    <a:pt x="210894" y="30732"/>
                  </a:cubicBezTo>
                  <a:close/>
                  <a:moveTo>
                    <a:pt x="211254" y="9525"/>
                  </a:moveTo>
                  <a:lnTo>
                    <a:pt x="210534" y="9884"/>
                  </a:lnTo>
                  <a:lnTo>
                    <a:pt x="210534" y="21746"/>
                  </a:lnTo>
                  <a:cubicBezTo>
                    <a:pt x="213773" y="21027"/>
                    <a:pt x="217012" y="21027"/>
                    <a:pt x="220251" y="21746"/>
                  </a:cubicBezTo>
                  <a:lnTo>
                    <a:pt x="220251" y="9884"/>
                  </a:lnTo>
                  <a:lnTo>
                    <a:pt x="219531" y="9525"/>
                  </a:lnTo>
                  <a:cubicBezTo>
                    <a:pt x="216652" y="8087"/>
                    <a:pt x="213773" y="8087"/>
                    <a:pt x="211254" y="9525"/>
                  </a:cubicBezTo>
                  <a:close/>
                  <a:moveTo>
                    <a:pt x="207295" y="1617"/>
                  </a:moveTo>
                  <a:cubicBezTo>
                    <a:pt x="212333" y="-539"/>
                    <a:pt x="218451" y="-539"/>
                    <a:pt x="223490" y="1617"/>
                  </a:cubicBezTo>
                  <a:lnTo>
                    <a:pt x="226369" y="3055"/>
                  </a:lnTo>
                  <a:cubicBezTo>
                    <a:pt x="228168" y="3774"/>
                    <a:pt x="228888" y="5571"/>
                    <a:pt x="228888" y="7009"/>
                  </a:cubicBezTo>
                  <a:lnTo>
                    <a:pt x="228888" y="25699"/>
                  </a:lnTo>
                  <a:lnTo>
                    <a:pt x="234646" y="28575"/>
                  </a:lnTo>
                  <a:cubicBezTo>
                    <a:pt x="236086" y="29653"/>
                    <a:pt x="236806" y="31091"/>
                    <a:pt x="236806" y="32529"/>
                  </a:cubicBezTo>
                  <a:lnTo>
                    <a:pt x="236806" y="39358"/>
                  </a:lnTo>
                  <a:lnTo>
                    <a:pt x="281072" y="39358"/>
                  </a:lnTo>
                  <a:cubicBezTo>
                    <a:pt x="283231" y="39358"/>
                    <a:pt x="285390" y="41515"/>
                    <a:pt x="285390" y="43671"/>
                  </a:cubicBezTo>
                  <a:lnTo>
                    <a:pt x="285390" y="222310"/>
                  </a:lnTo>
                  <a:cubicBezTo>
                    <a:pt x="285390" y="224467"/>
                    <a:pt x="283231" y="226624"/>
                    <a:pt x="281072" y="226624"/>
                  </a:cubicBezTo>
                  <a:lnTo>
                    <a:pt x="250121" y="226624"/>
                  </a:lnTo>
                  <a:cubicBezTo>
                    <a:pt x="247602" y="226624"/>
                    <a:pt x="245443" y="224467"/>
                    <a:pt x="245443" y="222310"/>
                  </a:cubicBezTo>
                  <a:cubicBezTo>
                    <a:pt x="245443" y="219794"/>
                    <a:pt x="247602" y="217997"/>
                    <a:pt x="250121" y="217997"/>
                  </a:cubicBezTo>
                  <a:lnTo>
                    <a:pt x="276753" y="217997"/>
                  </a:lnTo>
                  <a:lnTo>
                    <a:pt x="276753" y="47984"/>
                  </a:lnTo>
                  <a:lnTo>
                    <a:pt x="236806" y="47984"/>
                  </a:lnTo>
                  <a:lnTo>
                    <a:pt x="236806" y="233812"/>
                  </a:lnTo>
                  <a:cubicBezTo>
                    <a:pt x="236806" y="234172"/>
                    <a:pt x="236806" y="234890"/>
                    <a:pt x="236806" y="235250"/>
                  </a:cubicBezTo>
                  <a:lnTo>
                    <a:pt x="219531" y="282336"/>
                  </a:lnTo>
                  <a:cubicBezTo>
                    <a:pt x="218811" y="283773"/>
                    <a:pt x="217012" y="284852"/>
                    <a:pt x="215212" y="284852"/>
                  </a:cubicBezTo>
                  <a:cubicBezTo>
                    <a:pt x="213413" y="284852"/>
                    <a:pt x="211973" y="283773"/>
                    <a:pt x="211254" y="282336"/>
                  </a:cubicBezTo>
                  <a:lnTo>
                    <a:pt x="193979" y="235250"/>
                  </a:lnTo>
                  <a:cubicBezTo>
                    <a:pt x="193979" y="234890"/>
                    <a:pt x="193979" y="234172"/>
                    <a:pt x="193979" y="233812"/>
                  </a:cubicBezTo>
                  <a:lnTo>
                    <a:pt x="193979" y="226624"/>
                  </a:lnTo>
                  <a:lnTo>
                    <a:pt x="4318" y="226624"/>
                  </a:lnTo>
                  <a:cubicBezTo>
                    <a:pt x="1799" y="226624"/>
                    <a:pt x="0" y="224467"/>
                    <a:pt x="0" y="222310"/>
                  </a:cubicBezTo>
                  <a:lnTo>
                    <a:pt x="0" y="43671"/>
                  </a:lnTo>
                  <a:cubicBezTo>
                    <a:pt x="0" y="41515"/>
                    <a:pt x="1799" y="39358"/>
                    <a:pt x="4318" y="39358"/>
                  </a:cubicBezTo>
                  <a:lnTo>
                    <a:pt x="157631" y="39358"/>
                  </a:lnTo>
                  <a:cubicBezTo>
                    <a:pt x="159790" y="39358"/>
                    <a:pt x="161949" y="41515"/>
                    <a:pt x="161949" y="43671"/>
                  </a:cubicBezTo>
                  <a:cubicBezTo>
                    <a:pt x="161949" y="46187"/>
                    <a:pt x="159790" y="47984"/>
                    <a:pt x="157631" y="47984"/>
                  </a:cubicBezTo>
                  <a:lnTo>
                    <a:pt x="8637" y="47984"/>
                  </a:lnTo>
                  <a:lnTo>
                    <a:pt x="8637" y="217997"/>
                  </a:lnTo>
                  <a:lnTo>
                    <a:pt x="193979" y="217997"/>
                  </a:lnTo>
                  <a:lnTo>
                    <a:pt x="193979" y="37201"/>
                  </a:lnTo>
                  <a:cubicBezTo>
                    <a:pt x="185342" y="38998"/>
                    <a:pt x="179224" y="45109"/>
                    <a:pt x="179224" y="52657"/>
                  </a:cubicBezTo>
                  <a:lnTo>
                    <a:pt x="179224" y="111604"/>
                  </a:lnTo>
                  <a:cubicBezTo>
                    <a:pt x="179224" y="114120"/>
                    <a:pt x="177424" y="115917"/>
                    <a:pt x="174905" y="115917"/>
                  </a:cubicBezTo>
                  <a:cubicBezTo>
                    <a:pt x="172746" y="115917"/>
                    <a:pt x="170587" y="114120"/>
                    <a:pt x="170587" y="111604"/>
                  </a:cubicBezTo>
                  <a:lnTo>
                    <a:pt x="170587" y="52657"/>
                  </a:lnTo>
                  <a:cubicBezTo>
                    <a:pt x="170587" y="39358"/>
                    <a:pt x="182103" y="28934"/>
                    <a:pt x="196858" y="28215"/>
                  </a:cubicBezTo>
                  <a:lnTo>
                    <a:pt x="201897" y="25699"/>
                  </a:lnTo>
                  <a:lnTo>
                    <a:pt x="201897" y="7009"/>
                  </a:lnTo>
                  <a:cubicBezTo>
                    <a:pt x="201897" y="5571"/>
                    <a:pt x="202616" y="3774"/>
                    <a:pt x="204056" y="3055"/>
                  </a:cubicBezTo>
                  <a:lnTo>
                    <a:pt x="207295" y="16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78677" y="3497110"/>
            <a:ext cx="693825" cy="693825"/>
            <a:chOff x="908258" y="2814460"/>
            <a:chExt cx="693825" cy="69382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174C2BB-6497-094F-8A6C-9315838768E3}"/>
                </a:ext>
              </a:extLst>
            </p:cNvPr>
            <p:cNvSpPr/>
            <p:nvPr/>
          </p:nvSpPr>
          <p:spPr>
            <a:xfrm>
              <a:off x="908258" y="2814460"/>
              <a:ext cx="693825" cy="6938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grpSp>
          <p:nvGrpSpPr>
            <p:cNvPr id="52" name="Google Shape;11259;p72"/>
            <p:cNvGrpSpPr/>
            <p:nvPr/>
          </p:nvGrpSpPr>
          <p:grpSpPr>
            <a:xfrm>
              <a:off x="1083922" y="2990596"/>
              <a:ext cx="342496" cy="341553"/>
              <a:chOff x="847400" y="1503588"/>
              <a:chExt cx="342496" cy="341553"/>
            </a:xfrm>
          </p:grpSpPr>
          <p:sp>
            <p:nvSpPr>
              <p:cNvPr id="53" name="Google Shape;11260;p72"/>
              <p:cNvSpPr/>
              <p:nvPr/>
            </p:nvSpPr>
            <p:spPr>
              <a:xfrm>
                <a:off x="989998" y="1503588"/>
                <a:ext cx="57300" cy="31487"/>
              </a:xfrm>
              <a:custGeom>
                <a:avLst/>
                <a:gdLst/>
                <a:ahLst/>
                <a:cxnLst/>
                <a:rect l="l" t="t" r="r" b="b"/>
                <a:pathLst>
                  <a:path w="3827" h="2103" extrusionOk="0">
                    <a:moveTo>
                      <a:pt x="337" y="0"/>
                    </a:moveTo>
                    <a:cubicBezTo>
                      <a:pt x="148" y="0"/>
                      <a:pt x="0" y="147"/>
                      <a:pt x="0" y="315"/>
                    </a:cubicBezTo>
                    <a:lnTo>
                      <a:pt x="0" y="1766"/>
                    </a:lnTo>
                    <a:cubicBezTo>
                      <a:pt x="0" y="1955"/>
                      <a:pt x="148" y="2103"/>
                      <a:pt x="337" y="2103"/>
                    </a:cubicBezTo>
                    <a:lnTo>
                      <a:pt x="3490" y="2103"/>
                    </a:lnTo>
                    <a:cubicBezTo>
                      <a:pt x="3680" y="2103"/>
                      <a:pt x="3827" y="1955"/>
                      <a:pt x="3827" y="1766"/>
                    </a:cubicBezTo>
                    <a:lnTo>
                      <a:pt x="3827" y="315"/>
                    </a:lnTo>
                    <a:cubicBezTo>
                      <a:pt x="3827" y="147"/>
                      <a:pt x="3680" y="0"/>
                      <a:pt x="3490" y="0"/>
                    </a:cubicBezTo>
                    <a:close/>
                  </a:path>
                </a:pathLst>
              </a:custGeom>
              <a:solidFill>
                <a:srgbClr val="4B6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1261;p72"/>
              <p:cNvSpPr/>
              <p:nvPr/>
            </p:nvSpPr>
            <p:spPr>
              <a:xfrm>
                <a:off x="1025572" y="1503588"/>
                <a:ext cx="21725" cy="31487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2103" extrusionOk="0">
                    <a:moveTo>
                      <a:pt x="0" y="0"/>
                    </a:moveTo>
                    <a:lnTo>
                      <a:pt x="0" y="2103"/>
                    </a:lnTo>
                    <a:lnTo>
                      <a:pt x="1114" y="2103"/>
                    </a:lnTo>
                    <a:cubicBezTo>
                      <a:pt x="1304" y="2103"/>
                      <a:pt x="1451" y="1955"/>
                      <a:pt x="1451" y="1766"/>
                    </a:cubicBezTo>
                    <a:lnTo>
                      <a:pt x="1451" y="315"/>
                    </a:lnTo>
                    <a:cubicBezTo>
                      <a:pt x="1451" y="147"/>
                      <a:pt x="1304" y="0"/>
                      <a:pt x="1114" y="0"/>
                    </a:cubicBezTo>
                    <a:close/>
                  </a:path>
                </a:pathLst>
              </a:custGeom>
              <a:solidFill>
                <a:srgbClr val="364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262;p72"/>
              <p:cNvSpPr/>
              <p:nvPr/>
            </p:nvSpPr>
            <p:spPr>
              <a:xfrm>
                <a:off x="867538" y="1552368"/>
                <a:ext cx="302220" cy="183233"/>
              </a:xfrm>
              <a:custGeom>
                <a:avLst/>
                <a:gdLst/>
                <a:ahLst/>
                <a:cxnLst/>
                <a:rect l="l" t="t" r="r" b="b"/>
                <a:pathLst>
                  <a:path w="20185" h="12238" extrusionOk="0">
                    <a:moveTo>
                      <a:pt x="337" y="1"/>
                    </a:moveTo>
                    <a:cubicBezTo>
                      <a:pt x="148" y="1"/>
                      <a:pt x="1" y="148"/>
                      <a:pt x="1" y="337"/>
                    </a:cubicBezTo>
                    <a:lnTo>
                      <a:pt x="1" y="11901"/>
                    </a:lnTo>
                    <a:cubicBezTo>
                      <a:pt x="1" y="12090"/>
                      <a:pt x="148" y="12237"/>
                      <a:pt x="337" y="12237"/>
                    </a:cubicBezTo>
                    <a:lnTo>
                      <a:pt x="19848" y="12237"/>
                    </a:lnTo>
                    <a:cubicBezTo>
                      <a:pt x="20037" y="12237"/>
                      <a:pt x="20184" y="12069"/>
                      <a:pt x="20184" y="11901"/>
                    </a:cubicBezTo>
                    <a:lnTo>
                      <a:pt x="20184" y="337"/>
                    </a:lnTo>
                    <a:cubicBezTo>
                      <a:pt x="20184" y="148"/>
                      <a:pt x="20037" y="1"/>
                      <a:pt x="19848" y="1"/>
                    </a:cubicBezTo>
                    <a:close/>
                  </a:path>
                </a:pathLst>
              </a:custGeom>
              <a:solidFill>
                <a:srgbClr val="F3F6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263;p72"/>
              <p:cNvSpPr/>
              <p:nvPr/>
            </p:nvSpPr>
            <p:spPr>
              <a:xfrm>
                <a:off x="1149275" y="1552368"/>
                <a:ext cx="20482" cy="183233"/>
              </a:xfrm>
              <a:custGeom>
                <a:avLst/>
                <a:gdLst/>
                <a:ahLst/>
                <a:cxnLst/>
                <a:rect l="l" t="t" r="r" b="b"/>
                <a:pathLst>
                  <a:path w="1368" h="12238" extrusionOk="0">
                    <a:moveTo>
                      <a:pt x="1" y="1"/>
                    </a:moveTo>
                    <a:lnTo>
                      <a:pt x="1" y="12237"/>
                    </a:lnTo>
                    <a:lnTo>
                      <a:pt x="1031" y="12237"/>
                    </a:lnTo>
                    <a:cubicBezTo>
                      <a:pt x="1220" y="12237"/>
                      <a:pt x="1367" y="12069"/>
                      <a:pt x="1367" y="11901"/>
                    </a:cubicBezTo>
                    <a:lnTo>
                      <a:pt x="1367" y="337"/>
                    </a:lnTo>
                    <a:cubicBezTo>
                      <a:pt x="1367" y="148"/>
                      <a:pt x="1220" y="1"/>
                      <a:pt x="1031" y="1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264;p72"/>
              <p:cNvSpPr/>
              <p:nvPr/>
            </p:nvSpPr>
            <p:spPr>
              <a:xfrm>
                <a:off x="847400" y="1524984"/>
                <a:ext cx="342496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22875" h="2503" extrusionOk="0">
                    <a:moveTo>
                      <a:pt x="337" y="1"/>
                    </a:moveTo>
                    <a:cubicBezTo>
                      <a:pt x="148" y="1"/>
                      <a:pt x="0" y="148"/>
                      <a:pt x="0" y="337"/>
                    </a:cubicBezTo>
                    <a:lnTo>
                      <a:pt x="0" y="2166"/>
                    </a:lnTo>
                    <a:cubicBezTo>
                      <a:pt x="0" y="2356"/>
                      <a:pt x="148" y="2503"/>
                      <a:pt x="337" y="2503"/>
                    </a:cubicBezTo>
                    <a:lnTo>
                      <a:pt x="22559" y="2503"/>
                    </a:lnTo>
                    <a:cubicBezTo>
                      <a:pt x="22728" y="2503"/>
                      <a:pt x="22875" y="2356"/>
                      <a:pt x="22875" y="2166"/>
                    </a:cubicBezTo>
                    <a:lnTo>
                      <a:pt x="22875" y="337"/>
                    </a:lnTo>
                    <a:cubicBezTo>
                      <a:pt x="22875" y="169"/>
                      <a:pt x="22728" y="1"/>
                      <a:pt x="22559" y="1"/>
                    </a:cubicBez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265;p72"/>
              <p:cNvSpPr/>
              <p:nvPr/>
            </p:nvSpPr>
            <p:spPr>
              <a:xfrm>
                <a:off x="950964" y="1790042"/>
                <a:ext cx="135366" cy="31487"/>
              </a:xfrm>
              <a:custGeom>
                <a:avLst/>
                <a:gdLst/>
                <a:ahLst/>
                <a:cxnLst/>
                <a:rect l="l" t="t" r="r" b="b"/>
                <a:pathLst>
                  <a:path w="9041" h="2103" extrusionOk="0">
                    <a:moveTo>
                      <a:pt x="1199" y="0"/>
                    </a:moveTo>
                    <a:cubicBezTo>
                      <a:pt x="1094" y="0"/>
                      <a:pt x="967" y="84"/>
                      <a:pt x="904" y="190"/>
                    </a:cubicBezTo>
                    <a:lnTo>
                      <a:pt x="127" y="1598"/>
                    </a:lnTo>
                    <a:cubicBezTo>
                      <a:pt x="0" y="1829"/>
                      <a:pt x="169" y="2103"/>
                      <a:pt x="421" y="2103"/>
                    </a:cubicBezTo>
                    <a:lnTo>
                      <a:pt x="8620" y="2103"/>
                    </a:lnTo>
                    <a:cubicBezTo>
                      <a:pt x="8873" y="2103"/>
                      <a:pt x="9041" y="1829"/>
                      <a:pt x="8915" y="1598"/>
                    </a:cubicBezTo>
                    <a:lnTo>
                      <a:pt x="8116" y="190"/>
                    </a:lnTo>
                    <a:cubicBezTo>
                      <a:pt x="8053" y="84"/>
                      <a:pt x="7948" y="0"/>
                      <a:pt x="7821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266;p72"/>
              <p:cNvSpPr/>
              <p:nvPr/>
            </p:nvSpPr>
            <p:spPr>
              <a:xfrm>
                <a:off x="911931" y="1752581"/>
                <a:ext cx="82798" cy="92560"/>
              </a:xfrm>
              <a:custGeom>
                <a:avLst/>
                <a:gdLst/>
                <a:ahLst/>
                <a:cxnLst/>
                <a:rect l="l" t="t" r="r" b="b"/>
                <a:pathLst>
                  <a:path w="5530" h="6182" extrusionOk="0">
                    <a:moveTo>
                      <a:pt x="3448" y="0"/>
                    </a:moveTo>
                    <a:cubicBezTo>
                      <a:pt x="3322" y="0"/>
                      <a:pt x="3217" y="85"/>
                      <a:pt x="3154" y="190"/>
                    </a:cubicBezTo>
                    <a:lnTo>
                      <a:pt x="126" y="5698"/>
                    </a:lnTo>
                    <a:cubicBezTo>
                      <a:pt x="0" y="5908"/>
                      <a:pt x="169" y="6182"/>
                      <a:pt x="421" y="6182"/>
                    </a:cubicBezTo>
                    <a:lnTo>
                      <a:pt x="2166" y="6182"/>
                    </a:lnTo>
                    <a:cubicBezTo>
                      <a:pt x="2292" y="6182"/>
                      <a:pt x="2397" y="6119"/>
                      <a:pt x="2460" y="6013"/>
                    </a:cubicBezTo>
                    <a:lnTo>
                      <a:pt x="5488" y="505"/>
                    </a:lnTo>
                    <a:cubicBezTo>
                      <a:pt x="5530" y="400"/>
                      <a:pt x="5530" y="274"/>
                      <a:pt x="5488" y="169"/>
                    </a:cubicBezTo>
                    <a:cubicBezTo>
                      <a:pt x="5425" y="63"/>
                      <a:pt x="5298" y="0"/>
                      <a:pt x="5193" y="0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1267;p72"/>
              <p:cNvSpPr/>
              <p:nvPr/>
            </p:nvSpPr>
            <p:spPr>
              <a:xfrm>
                <a:off x="1041623" y="1752850"/>
                <a:ext cx="83741" cy="92290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6164" extrusionOk="0">
                    <a:moveTo>
                      <a:pt x="2184" y="0"/>
                    </a:moveTo>
                    <a:cubicBezTo>
                      <a:pt x="2171" y="0"/>
                      <a:pt x="2158" y="1"/>
                      <a:pt x="2145" y="3"/>
                    </a:cubicBezTo>
                    <a:lnTo>
                      <a:pt x="400" y="3"/>
                    </a:lnTo>
                    <a:cubicBezTo>
                      <a:pt x="148" y="3"/>
                      <a:pt x="0" y="277"/>
                      <a:pt x="127" y="487"/>
                    </a:cubicBezTo>
                    <a:lnTo>
                      <a:pt x="3133" y="5995"/>
                    </a:lnTo>
                    <a:cubicBezTo>
                      <a:pt x="3196" y="6101"/>
                      <a:pt x="3301" y="6164"/>
                      <a:pt x="3427" y="6164"/>
                    </a:cubicBezTo>
                    <a:lnTo>
                      <a:pt x="5172" y="6164"/>
                    </a:lnTo>
                    <a:cubicBezTo>
                      <a:pt x="5425" y="6164"/>
                      <a:pt x="5593" y="5890"/>
                      <a:pt x="5467" y="5680"/>
                    </a:cubicBezTo>
                    <a:lnTo>
                      <a:pt x="2439" y="172"/>
                    </a:lnTo>
                    <a:cubicBezTo>
                      <a:pt x="2383" y="77"/>
                      <a:pt x="2292" y="0"/>
                      <a:pt x="2184" y="0"/>
                    </a:cubicBezTo>
                    <a:close/>
                  </a:path>
                </a:pathLst>
              </a:custGeom>
              <a:solidFill>
                <a:srgbClr val="8195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1268;p72"/>
              <p:cNvSpPr/>
              <p:nvPr/>
            </p:nvSpPr>
            <p:spPr>
              <a:xfrm>
                <a:off x="949392" y="1752850"/>
                <a:ext cx="46535" cy="20198"/>
              </a:xfrm>
              <a:custGeom>
                <a:avLst/>
                <a:gdLst/>
                <a:ahLst/>
                <a:cxnLst/>
                <a:rect l="l" t="t" r="r" b="b"/>
                <a:pathLst>
                  <a:path w="3108" h="1349" extrusionOk="0">
                    <a:moveTo>
                      <a:pt x="908" y="0"/>
                    </a:moveTo>
                    <a:cubicBezTo>
                      <a:pt x="799" y="0"/>
                      <a:pt x="708" y="77"/>
                      <a:pt x="652" y="172"/>
                    </a:cubicBezTo>
                    <a:lnTo>
                      <a:pt x="0" y="1349"/>
                    </a:lnTo>
                    <a:lnTo>
                      <a:pt x="2502" y="1349"/>
                    </a:lnTo>
                    <a:lnTo>
                      <a:pt x="2986" y="487"/>
                    </a:lnTo>
                    <a:cubicBezTo>
                      <a:pt x="3107" y="264"/>
                      <a:pt x="2956" y="2"/>
                      <a:pt x="2719" y="2"/>
                    </a:cubicBezTo>
                    <a:cubicBezTo>
                      <a:pt x="2710" y="2"/>
                      <a:pt x="2701" y="3"/>
                      <a:pt x="2691" y="3"/>
                    </a:cubicBezTo>
                    <a:lnTo>
                      <a:pt x="946" y="3"/>
                    </a:lnTo>
                    <a:cubicBezTo>
                      <a:pt x="933" y="1"/>
                      <a:pt x="920" y="0"/>
                      <a:pt x="908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1269;p72"/>
              <p:cNvSpPr/>
              <p:nvPr/>
            </p:nvSpPr>
            <p:spPr>
              <a:xfrm>
                <a:off x="1041623" y="1752850"/>
                <a:ext cx="46280" cy="20198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349" extrusionOk="0">
                    <a:moveTo>
                      <a:pt x="2184" y="0"/>
                    </a:moveTo>
                    <a:cubicBezTo>
                      <a:pt x="2171" y="0"/>
                      <a:pt x="2158" y="1"/>
                      <a:pt x="2145" y="3"/>
                    </a:cubicBezTo>
                    <a:lnTo>
                      <a:pt x="400" y="3"/>
                    </a:lnTo>
                    <a:cubicBezTo>
                      <a:pt x="148" y="3"/>
                      <a:pt x="0" y="277"/>
                      <a:pt x="127" y="487"/>
                    </a:cubicBezTo>
                    <a:lnTo>
                      <a:pt x="589" y="1349"/>
                    </a:lnTo>
                    <a:lnTo>
                      <a:pt x="3091" y="1349"/>
                    </a:lnTo>
                    <a:lnTo>
                      <a:pt x="2439" y="172"/>
                    </a:lnTo>
                    <a:cubicBezTo>
                      <a:pt x="2383" y="77"/>
                      <a:pt x="2292" y="0"/>
                      <a:pt x="2184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1270;p72"/>
              <p:cNvSpPr/>
              <p:nvPr/>
            </p:nvSpPr>
            <p:spPr>
              <a:xfrm>
                <a:off x="847400" y="1725510"/>
                <a:ext cx="342496" cy="37162"/>
              </a:xfrm>
              <a:custGeom>
                <a:avLst/>
                <a:gdLst/>
                <a:ahLst/>
                <a:cxnLst/>
                <a:rect l="l" t="t" r="r" b="b"/>
                <a:pathLst>
                  <a:path w="22875" h="2482" extrusionOk="0">
                    <a:moveTo>
                      <a:pt x="337" y="0"/>
                    </a:moveTo>
                    <a:cubicBezTo>
                      <a:pt x="148" y="0"/>
                      <a:pt x="0" y="147"/>
                      <a:pt x="0" y="337"/>
                    </a:cubicBezTo>
                    <a:lnTo>
                      <a:pt x="0" y="2145"/>
                    </a:lnTo>
                    <a:cubicBezTo>
                      <a:pt x="0" y="2334"/>
                      <a:pt x="148" y="2481"/>
                      <a:pt x="337" y="2481"/>
                    </a:cubicBezTo>
                    <a:lnTo>
                      <a:pt x="22559" y="2481"/>
                    </a:lnTo>
                    <a:cubicBezTo>
                      <a:pt x="22728" y="2481"/>
                      <a:pt x="22875" y="2334"/>
                      <a:pt x="22875" y="2145"/>
                    </a:cubicBezTo>
                    <a:lnTo>
                      <a:pt x="22875" y="337"/>
                    </a:lnTo>
                    <a:cubicBezTo>
                      <a:pt x="22875" y="147"/>
                      <a:pt x="22728" y="0"/>
                      <a:pt x="22559" y="0"/>
                    </a:cubicBez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1271;p72"/>
              <p:cNvSpPr/>
              <p:nvPr/>
            </p:nvSpPr>
            <p:spPr>
              <a:xfrm>
                <a:off x="1168799" y="1524984"/>
                <a:ext cx="21096" cy="3747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503" extrusionOk="0">
                    <a:moveTo>
                      <a:pt x="0" y="1"/>
                    </a:moveTo>
                    <a:lnTo>
                      <a:pt x="0" y="2503"/>
                    </a:lnTo>
                    <a:lnTo>
                      <a:pt x="1093" y="2503"/>
                    </a:lnTo>
                    <a:cubicBezTo>
                      <a:pt x="1262" y="2503"/>
                      <a:pt x="1409" y="2356"/>
                      <a:pt x="1409" y="2166"/>
                    </a:cubicBezTo>
                    <a:lnTo>
                      <a:pt x="1409" y="337"/>
                    </a:lnTo>
                    <a:cubicBezTo>
                      <a:pt x="1409" y="169"/>
                      <a:pt x="1262" y="1"/>
                      <a:pt x="1093" y="1"/>
                    </a:cubicBezTo>
                    <a:close/>
                  </a:path>
                </a:pathLst>
              </a:custGeom>
              <a:solidFill>
                <a:srgbClr val="CAD5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1272;p72"/>
              <p:cNvSpPr/>
              <p:nvPr/>
            </p:nvSpPr>
            <p:spPr>
              <a:xfrm>
                <a:off x="1168799" y="1725510"/>
                <a:ext cx="21096" cy="37162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2482" extrusionOk="0">
                    <a:moveTo>
                      <a:pt x="0" y="0"/>
                    </a:moveTo>
                    <a:lnTo>
                      <a:pt x="0" y="2481"/>
                    </a:lnTo>
                    <a:lnTo>
                      <a:pt x="1093" y="2481"/>
                    </a:lnTo>
                    <a:cubicBezTo>
                      <a:pt x="1262" y="2481"/>
                      <a:pt x="1409" y="2334"/>
                      <a:pt x="1409" y="2145"/>
                    </a:cubicBezTo>
                    <a:lnTo>
                      <a:pt x="1409" y="337"/>
                    </a:lnTo>
                    <a:cubicBezTo>
                      <a:pt x="1409" y="147"/>
                      <a:pt x="1262" y="0"/>
                      <a:pt x="1093" y="0"/>
                    </a:cubicBezTo>
                    <a:close/>
                  </a:path>
                </a:pathLst>
              </a:custGeom>
              <a:solidFill>
                <a:srgbClr val="CAD5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1273;p72"/>
              <p:cNvSpPr/>
              <p:nvPr/>
            </p:nvSpPr>
            <p:spPr>
              <a:xfrm>
                <a:off x="1046339" y="1601703"/>
                <a:ext cx="47418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3392" extrusionOk="0">
                    <a:moveTo>
                      <a:pt x="2688" y="0"/>
                    </a:moveTo>
                    <a:cubicBezTo>
                      <a:pt x="2601" y="0"/>
                      <a:pt x="2511" y="39"/>
                      <a:pt x="2440" y="133"/>
                    </a:cubicBezTo>
                    <a:lnTo>
                      <a:pt x="190" y="2845"/>
                    </a:lnTo>
                    <a:cubicBezTo>
                      <a:pt x="1" y="3055"/>
                      <a:pt x="148" y="3392"/>
                      <a:pt x="442" y="3392"/>
                    </a:cubicBezTo>
                    <a:cubicBezTo>
                      <a:pt x="547" y="3392"/>
                      <a:pt x="631" y="3329"/>
                      <a:pt x="695" y="3266"/>
                    </a:cubicBezTo>
                    <a:lnTo>
                      <a:pt x="2965" y="553"/>
                    </a:lnTo>
                    <a:cubicBezTo>
                      <a:pt x="3167" y="305"/>
                      <a:pt x="2934" y="0"/>
                      <a:pt x="2688" y="0"/>
                    </a:cubicBezTo>
                    <a:close/>
                  </a:path>
                </a:pathLst>
              </a:custGeom>
              <a:solidFill>
                <a:srgbClr val="364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1274;p72"/>
              <p:cNvSpPr/>
              <p:nvPr/>
            </p:nvSpPr>
            <p:spPr>
              <a:xfrm>
                <a:off x="990567" y="1630091"/>
                <a:ext cx="48556" cy="29331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1959" extrusionOk="0">
                    <a:moveTo>
                      <a:pt x="494" y="0"/>
                    </a:moveTo>
                    <a:cubicBezTo>
                      <a:pt x="194" y="0"/>
                      <a:pt x="0" y="454"/>
                      <a:pt x="341" y="634"/>
                    </a:cubicBezTo>
                    <a:lnTo>
                      <a:pt x="2611" y="1916"/>
                    </a:lnTo>
                    <a:cubicBezTo>
                      <a:pt x="2653" y="1937"/>
                      <a:pt x="2717" y="1958"/>
                      <a:pt x="2759" y="1958"/>
                    </a:cubicBezTo>
                    <a:cubicBezTo>
                      <a:pt x="3116" y="1958"/>
                      <a:pt x="3242" y="1496"/>
                      <a:pt x="2927" y="1327"/>
                    </a:cubicBezTo>
                    <a:lnTo>
                      <a:pt x="656" y="45"/>
                    </a:lnTo>
                    <a:cubicBezTo>
                      <a:pt x="600" y="14"/>
                      <a:pt x="545" y="0"/>
                      <a:pt x="494" y="0"/>
                    </a:cubicBezTo>
                    <a:close/>
                  </a:path>
                </a:pathLst>
              </a:custGeom>
              <a:solidFill>
                <a:srgbClr val="364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1275;p72"/>
              <p:cNvSpPr/>
              <p:nvPr/>
            </p:nvSpPr>
            <p:spPr>
              <a:xfrm>
                <a:off x="940573" y="1633983"/>
                <a:ext cx="44543" cy="51565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3444" extrusionOk="0">
                    <a:moveTo>
                      <a:pt x="2525" y="0"/>
                    </a:moveTo>
                    <a:cubicBezTo>
                      <a:pt x="2444" y="0"/>
                      <a:pt x="2362" y="30"/>
                      <a:pt x="2292" y="100"/>
                    </a:cubicBezTo>
                    <a:lnTo>
                      <a:pt x="148" y="2918"/>
                    </a:lnTo>
                    <a:cubicBezTo>
                      <a:pt x="1" y="3149"/>
                      <a:pt x="148" y="3443"/>
                      <a:pt x="421" y="3443"/>
                    </a:cubicBezTo>
                    <a:cubicBezTo>
                      <a:pt x="526" y="3443"/>
                      <a:pt x="631" y="3401"/>
                      <a:pt x="694" y="3317"/>
                    </a:cubicBezTo>
                    <a:lnTo>
                      <a:pt x="2818" y="521"/>
                    </a:lnTo>
                    <a:cubicBezTo>
                      <a:pt x="2974" y="255"/>
                      <a:pt x="2758" y="0"/>
                      <a:pt x="2525" y="0"/>
                    </a:cubicBezTo>
                    <a:close/>
                  </a:path>
                </a:pathLst>
              </a:custGeom>
              <a:solidFill>
                <a:srgbClr val="364F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1276;p72"/>
              <p:cNvSpPr/>
              <p:nvPr/>
            </p:nvSpPr>
            <p:spPr>
              <a:xfrm>
                <a:off x="912560" y="1673256"/>
                <a:ext cx="45966" cy="39408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2632" extrusionOk="0">
                    <a:moveTo>
                      <a:pt x="1766" y="0"/>
                    </a:moveTo>
                    <a:cubicBezTo>
                      <a:pt x="589" y="0"/>
                      <a:pt x="0" y="1409"/>
                      <a:pt x="841" y="2250"/>
                    </a:cubicBezTo>
                    <a:cubicBezTo>
                      <a:pt x="1105" y="2514"/>
                      <a:pt x="1430" y="2632"/>
                      <a:pt x="1750" y="2632"/>
                    </a:cubicBezTo>
                    <a:cubicBezTo>
                      <a:pt x="2422" y="2632"/>
                      <a:pt x="3070" y="2109"/>
                      <a:pt x="3070" y="1325"/>
                    </a:cubicBezTo>
                    <a:cubicBezTo>
                      <a:pt x="3070" y="589"/>
                      <a:pt x="2481" y="0"/>
                      <a:pt x="1766" y="0"/>
                    </a:cubicBez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277;p72"/>
              <p:cNvSpPr/>
              <p:nvPr/>
            </p:nvSpPr>
            <p:spPr>
              <a:xfrm>
                <a:off x="960502" y="1606823"/>
                <a:ext cx="45876" cy="39318"/>
              </a:xfrm>
              <a:custGeom>
                <a:avLst/>
                <a:gdLst/>
                <a:ahLst/>
                <a:cxnLst/>
                <a:rect l="l" t="t" r="r" b="b"/>
                <a:pathLst>
                  <a:path w="3064" h="2626" extrusionOk="0">
                    <a:moveTo>
                      <a:pt x="1714" y="1"/>
                    </a:moveTo>
                    <a:cubicBezTo>
                      <a:pt x="574" y="1"/>
                      <a:pt x="0" y="1416"/>
                      <a:pt x="814" y="2230"/>
                    </a:cubicBezTo>
                    <a:cubicBezTo>
                      <a:pt x="1088" y="2503"/>
                      <a:pt x="1421" y="2626"/>
                      <a:pt x="1747" y="2626"/>
                    </a:cubicBezTo>
                    <a:cubicBezTo>
                      <a:pt x="2422" y="2626"/>
                      <a:pt x="3064" y="2099"/>
                      <a:pt x="3064" y="1305"/>
                    </a:cubicBezTo>
                    <a:cubicBezTo>
                      <a:pt x="3064" y="569"/>
                      <a:pt x="2475" y="1"/>
                      <a:pt x="1739" y="1"/>
                    </a:cubicBezTo>
                    <a:cubicBezTo>
                      <a:pt x="1731" y="1"/>
                      <a:pt x="1722" y="1"/>
                      <a:pt x="1714" y="1"/>
                    </a:cubicBez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1278;p72"/>
              <p:cNvSpPr/>
              <p:nvPr/>
            </p:nvSpPr>
            <p:spPr>
              <a:xfrm>
                <a:off x="1019269" y="1640197"/>
                <a:ext cx="45981" cy="39423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633" extrusionOk="0">
                    <a:moveTo>
                      <a:pt x="1746" y="1"/>
                    </a:moveTo>
                    <a:cubicBezTo>
                      <a:pt x="568" y="1"/>
                      <a:pt x="1" y="1409"/>
                      <a:pt x="821" y="2250"/>
                    </a:cubicBezTo>
                    <a:cubicBezTo>
                      <a:pt x="1085" y="2514"/>
                      <a:pt x="1412" y="2632"/>
                      <a:pt x="1734" y="2632"/>
                    </a:cubicBezTo>
                    <a:cubicBezTo>
                      <a:pt x="2413" y="2632"/>
                      <a:pt x="3070" y="2109"/>
                      <a:pt x="3070" y="1325"/>
                    </a:cubicBezTo>
                    <a:cubicBezTo>
                      <a:pt x="3070" y="589"/>
                      <a:pt x="2482" y="1"/>
                      <a:pt x="1746" y="1"/>
                    </a:cubicBez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1279;p72"/>
              <p:cNvSpPr/>
              <p:nvPr/>
            </p:nvSpPr>
            <p:spPr>
              <a:xfrm>
                <a:off x="1067750" y="1575037"/>
                <a:ext cx="46280" cy="39318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2626" extrusionOk="0">
                    <a:moveTo>
                      <a:pt x="1766" y="1"/>
                    </a:moveTo>
                    <a:cubicBezTo>
                      <a:pt x="589" y="1"/>
                      <a:pt x="0" y="1409"/>
                      <a:pt x="841" y="2229"/>
                    </a:cubicBezTo>
                    <a:cubicBezTo>
                      <a:pt x="1108" y="2503"/>
                      <a:pt x="1439" y="2625"/>
                      <a:pt x="1765" y="2625"/>
                    </a:cubicBezTo>
                    <a:cubicBezTo>
                      <a:pt x="2440" y="2625"/>
                      <a:pt x="3091" y="2099"/>
                      <a:pt x="3091" y="1304"/>
                    </a:cubicBezTo>
                    <a:cubicBezTo>
                      <a:pt x="3091" y="589"/>
                      <a:pt x="2502" y="1"/>
                      <a:pt x="1766" y="1"/>
                    </a:cubicBez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392781" y="1622528"/>
            <a:ext cx="693825" cy="693825"/>
            <a:chOff x="1541274" y="1897032"/>
            <a:chExt cx="693825" cy="693825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DD606FE-2CF0-4342-B9F2-49FCC1967B8C}"/>
                </a:ext>
              </a:extLst>
            </p:cNvPr>
            <p:cNvSpPr/>
            <p:nvPr/>
          </p:nvSpPr>
          <p:spPr>
            <a:xfrm>
              <a:off x="1541274" y="1897032"/>
              <a:ext cx="693825" cy="6938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grpSp>
          <p:nvGrpSpPr>
            <p:cNvPr id="75" name="Google Shape;13424;p73"/>
            <p:cNvGrpSpPr>
              <a:grpSpLocks noChangeAspect="1"/>
            </p:cNvGrpSpPr>
            <p:nvPr/>
          </p:nvGrpSpPr>
          <p:grpSpPr>
            <a:xfrm>
              <a:off x="1660033" y="2015344"/>
              <a:ext cx="456307" cy="457200"/>
              <a:chOff x="4877760" y="2887459"/>
              <a:chExt cx="389567" cy="390329"/>
            </a:xfrm>
          </p:grpSpPr>
          <p:sp>
            <p:nvSpPr>
              <p:cNvPr id="76" name="Google Shape;13425;p73"/>
              <p:cNvSpPr/>
              <p:nvPr/>
            </p:nvSpPr>
            <p:spPr>
              <a:xfrm>
                <a:off x="5124079" y="2893052"/>
                <a:ext cx="118695" cy="91411"/>
              </a:xfrm>
              <a:custGeom>
                <a:avLst/>
                <a:gdLst/>
                <a:ahLst/>
                <a:cxnLst/>
                <a:rect l="l" t="t" r="r" b="b"/>
                <a:pathLst>
                  <a:path w="4520" h="3481" extrusionOk="0">
                    <a:moveTo>
                      <a:pt x="340" y="0"/>
                    </a:moveTo>
                    <a:cubicBezTo>
                      <a:pt x="97" y="0"/>
                      <a:pt x="0" y="361"/>
                      <a:pt x="248" y="467"/>
                    </a:cubicBezTo>
                    <a:cubicBezTo>
                      <a:pt x="1799" y="974"/>
                      <a:pt x="3129" y="2008"/>
                      <a:pt x="4010" y="3376"/>
                    </a:cubicBezTo>
                    <a:cubicBezTo>
                      <a:pt x="4061" y="3450"/>
                      <a:pt x="4130" y="3481"/>
                      <a:pt x="4199" y="3481"/>
                    </a:cubicBezTo>
                    <a:cubicBezTo>
                      <a:pt x="4362" y="3481"/>
                      <a:pt x="4519" y="3306"/>
                      <a:pt x="4412" y="3118"/>
                    </a:cubicBezTo>
                    <a:cubicBezTo>
                      <a:pt x="3474" y="1654"/>
                      <a:pt x="2057" y="553"/>
                      <a:pt x="402" y="7"/>
                    </a:cubicBezTo>
                    <a:cubicBezTo>
                      <a:pt x="380" y="2"/>
                      <a:pt x="360" y="0"/>
                      <a:pt x="3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426;p73"/>
              <p:cNvSpPr/>
              <p:nvPr/>
            </p:nvSpPr>
            <p:spPr>
              <a:xfrm>
                <a:off x="4903390" y="2892396"/>
                <a:ext cx="120139" cy="92278"/>
              </a:xfrm>
              <a:custGeom>
                <a:avLst/>
                <a:gdLst/>
                <a:ahLst/>
                <a:cxnLst/>
                <a:rect l="l" t="t" r="r" b="b"/>
                <a:pathLst>
                  <a:path w="4575" h="3514" extrusionOk="0">
                    <a:moveTo>
                      <a:pt x="4240" y="0"/>
                    </a:moveTo>
                    <a:cubicBezTo>
                      <a:pt x="4207" y="0"/>
                      <a:pt x="4172" y="7"/>
                      <a:pt x="4135" y="23"/>
                    </a:cubicBezTo>
                    <a:cubicBezTo>
                      <a:pt x="2461" y="559"/>
                      <a:pt x="1025" y="1659"/>
                      <a:pt x="68" y="3143"/>
                    </a:cubicBezTo>
                    <a:cubicBezTo>
                      <a:pt x="1" y="3258"/>
                      <a:pt x="30" y="3401"/>
                      <a:pt x="144" y="3478"/>
                    </a:cubicBezTo>
                    <a:cubicBezTo>
                      <a:pt x="185" y="3502"/>
                      <a:pt x="230" y="3513"/>
                      <a:pt x="273" y="3513"/>
                    </a:cubicBezTo>
                    <a:cubicBezTo>
                      <a:pt x="352" y="3513"/>
                      <a:pt x="427" y="3475"/>
                      <a:pt x="470" y="3401"/>
                    </a:cubicBezTo>
                    <a:cubicBezTo>
                      <a:pt x="1369" y="2014"/>
                      <a:pt x="2709" y="980"/>
                      <a:pt x="4279" y="473"/>
                    </a:cubicBezTo>
                    <a:cubicBezTo>
                      <a:pt x="4574" y="397"/>
                      <a:pt x="4482" y="0"/>
                      <a:pt x="4240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427;p73"/>
              <p:cNvSpPr/>
              <p:nvPr/>
            </p:nvSpPr>
            <p:spPr>
              <a:xfrm>
                <a:off x="4901735" y="3179155"/>
                <a:ext cx="100313" cy="84347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3212" extrusionOk="0">
                    <a:moveTo>
                      <a:pt x="335" y="0"/>
                    </a:moveTo>
                    <a:cubicBezTo>
                      <a:pt x="166" y="0"/>
                      <a:pt x="1" y="193"/>
                      <a:pt x="140" y="386"/>
                    </a:cubicBezTo>
                    <a:cubicBezTo>
                      <a:pt x="916" y="1602"/>
                      <a:pt x="2035" y="2578"/>
                      <a:pt x="3356" y="3181"/>
                    </a:cubicBezTo>
                    <a:cubicBezTo>
                      <a:pt x="3398" y="3202"/>
                      <a:pt x="3438" y="3212"/>
                      <a:pt x="3475" y="3212"/>
                    </a:cubicBezTo>
                    <a:cubicBezTo>
                      <a:pt x="3701" y="3212"/>
                      <a:pt x="3819" y="2857"/>
                      <a:pt x="3548" y="2750"/>
                    </a:cubicBezTo>
                    <a:cubicBezTo>
                      <a:pt x="2313" y="2176"/>
                      <a:pt x="1270" y="1267"/>
                      <a:pt x="533" y="128"/>
                    </a:cubicBezTo>
                    <a:cubicBezTo>
                      <a:pt x="483" y="37"/>
                      <a:pt x="409" y="0"/>
                      <a:pt x="335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428;p73"/>
              <p:cNvSpPr/>
              <p:nvPr/>
            </p:nvSpPr>
            <p:spPr>
              <a:xfrm>
                <a:off x="5145428" y="3179759"/>
                <a:ext cx="97346" cy="82929"/>
              </a:xfrm>
              <a:custGeom>
                <a:avLst/>
                <a:gdLst/>
                <a:ahLst/>
                <a:cxnLst/>
                <a:rect l="l" t="t" r="r" b="b"/>
                <a:pathLst>
                  <a:path w="3707" h="3158" extrusionOk="0">
                    <a:moveTo>
                      <a:pt x="3386" y="0"/>
                    </a:moveTo>
                    <a:cubicBezTo>
                      <a:pt x="3317" y="0"/>
                      <a:pt x="3248" y="31"/>
                      <a:pt x="3197" y="105"/>
                    </a:cubicBezTo>
                    <a:cubicBezTo>
                      <a:pt x="2469" y="1234"/>
                      <a:pt x="1445" y="2134"/>
                      <a:pt x="230" y="2698"/>
                    </a:cubicBezTo>
                    <a:cubicBezTo>
                      <a:pt x="0" y="2813"/>
                      <a:pt x="77" y="3148"/>
                      <a:pt x="335" y="3158"/>
                    </a:cubicBezTo>
                    <a:cubicBezTo>
                      <a:pt x="373" y="3158"/>
                      <a:pt x="402" y="3148"/>
                      <a:pt x="440" y="3129"/>
                    </a:cubicBezTo>
                    <a:cubicBezTo>
                      <a:pt x="1732" y="2526"/>
                      <a:pt x="2823" y="1560"/>
                      <a:pt x="3599" y="363"/>
                    </a:cubicBezTo>
                    <a:cubicBezTo>
                      <a:pt x="3706" y="175"/>
                      <a:pt x="3549" y="0"/>
                      <a:pt x="3386" y="0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429;p73"/>
              <p:cNvSpPr/>
              <p:nvPr/>
            </p:nvSpPr>
            <p:spPr>
              <a:xfrm>
                <a:off x="4878784" y="3101320"/>
                <a:ext cx="125680" cy="66438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530" extrusionOk="0">
                    <a:moveTo>
                      <a:pt x="1818" y="1"/>
                    </a:moveTo>
                    <a:lnTo>
                      <a:pt x="727" y="441"/>
                    </a:lnTo>
                    <a:cubicBezTo>
                      <a:pt x="622" y="479"/>
                      <a:pt x="526" y="537"/>
                      <a:pt x="440" y="613"/>
                    </a:cubicBezTo>
                    <a:lnTo>
                      <a:pt x="412" y="632"/>
                    </a:lnTo>
                    <a:lnTo>
                      <a:pt x="392" y="642"/>
                    </a:lnTo>
                    <a:lnTo>
                      <a:pt x="383" y="661"/>
                    </a:lnTo>
                    <a:lnTo>
                      <a:pt x="354" y="680"/>
                    </a:lnTo>
                    <a:cubicBezTo>
                      <a:pt x="163" y="872"/>
                      <a:pt x="29" y="1130"/>
                      <a:pt x="0" y="1398"/>
                    </a:cubicBezTo>
                    <a:lnTo>
                      <a:pt x="0" y="1446"/>
                    </a:lnTo>
                    <a:lnTo>
                      <a:pt x="0" y="1465"/>
                    </a:lnTo>
                    <a:lnTo>
                      <a:pt x="0" y="1503"/>
                    </a:lnTo>
                    <a:lnTo>
                      <a:pt x="0" y="1532"/>
                    </a:lnTo>
                    <a:lnTo>
                      <a:pt x="0" y="1589"/>
                    </a:lnTo>
                    <a:lnTo>
                      <a:pt x="0" y="1771"/>
                    </a:lnTo>
                    <a:lnTo>
                      <a:pt x="0" y="2307"/>
                    </a:lnTo>
                    <a:cubicBezTo>
                      <a:pt x="0" y="2430"/>
                      <a:pt x="106" y="2529"/>
                      <a:pt x="227" y="2529"/>
                    </a:cubicBezTo>
                    <a:cubicBezTo>
                      <a:pt x="237" y="2529"/>
                      <a:pt x="248" y="2529"/>
                      <a:pt x="258" y="2527"/>
                    </a:cubicBezTo>
                    <a:lnTo>
                      <a:pt x="4517" y="2527"/>
                    </a:lnTo>
                    <a:cubicBezTo>
                      <a:pt x="4528" y="2529"/>
                      <a:pt x="4538" y="2529"/>
                      <a:pt x="4549" y="2529"/>
                    </a:cubicBezTo>
                    <a:cubicBezTo>
                      <a:pt x="4670" y="2529"/>
                      <a:pt x="4776" y="2430"/>
                      <a:pt x="4785" y="2307"/>
                    </a:cubicBezTo>
                    <a:lnTo>
                      <a:pt x="4785" y="1781"/>
                    </a:lnTo>
                    <a:lnTo>
                      <a:pt x="4756" y="1599"/>
                    </a:lnTo>
                    <a:lnTo>
                      <a:pt x="4756" y="1541"/>
                    </a:lnTo>
                    <a:lnTo>
                      <a:pt x="4756" y="1532"/>
                    </a:lnTo>
                    <a:lnTo>
                      <a:pt x="4756" y="1503"/>
                    </a:lnTo>
                    <a:lnTo>
                      <a:pt x="4756" y="1474"/>
                    </a:lnTo>
                    <a:lnTo>
                      <a:pt x="4756" y="1455"/>
                    </a:lnTo>
                    <a:lnTo>
                      <a:pt x="4756" y="1407"/>
                    </a:lnTo>
                    <a:cubicBezTo>
                      <a:pt x="4728" y="1140"/>
                      <a:pt x="4603" y="881"/>
                      <a:pt x="4402" y="690"/>
                    </a:cubicBezTo>
                    <a:lnTo>
                      <a:pt x="4374" y="671"/>
                    </a:lnTo>
                    <a:lnTo>
                      <a:pt x="4364" y="651"/>
                    </a:lnTo>
                    <a:lnTo>
                      <a:pt x="4345" y="642"/>
                    </a:lnTo>
                    <a:lnTo>
                      <a:pt x="4316" y="623"/>
                    </a:lnTo>
                    <a:cubicBezTo>
                      <a:pt x="4230" y="546"/>
                      <a:pt x="4134" y="489"/>
                      <a:pt x="4029" y="450"/>
                    </a:cubicBezTo>
                    <a:lnTo>
                      <a:pt x="2929" y="10"/>
                    </a:lnTo>
                    <a:lnTo>
                      <a:pt x="2651" y="288"/>
                    </a:lnTo>
                    <a:lnTo>
                      <a:pt x="2373" y="556"/>
                    </a:lnTo>
                    <a:lnTo>
                      <a:pt x="2096" y="288"/>
                    </a:lnTo>
                    <a:lnTo>
                      <a:pt x="1818" y="1"/>
                    </a:lnTo>
                    <a:close/>
                  </a:path>
                </a:pathLst>
              </a:custGeom>
              <a:solidFill>
                <a:srgbClr val="819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430;p73"/>
              <p:cNvSpPr/>
              <p:nvPr/>
            </p:nvSpPr>
            <p:spPr>
              <a:xfrm>
                <a:off x="4877760" y="3101819"/>
                <a:ext cx="51049" cy="6593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511" extrusionOk="0">
                    <a:moveTo>
                      <a:pt x="1848" y="1"/>
                    </a:moveTo>
                    <a:lnTo>
                      <a:pt x="766" y="422"/>
                    </a:lnTo>
                    <a:cubicBezTo>
                      <a:pt x="297" y="613"/>
                      <a:pt x="1" y="1073"/>
                      <a:pt x="20" y="1580"/>
                    </a:cubicBezTo>
                    <a:lnTo>
                      <a:pt x="20" y="2288"/>
                    </a:lnTo>
                    <a:cubicBezTo>
                      <a:pt x="20" y="2411"/>
                      <a:pt x="125" y="2510"/>
                      <a:pt x="247" y="2510"/>
                    </a:cubicBezTo>
                    <a:cubicBezTo>
                      <a:pt x="257" y="2510"/>
                      <a:pt x="268" y="2510"/>
                      <a:pt x="278" y="2508"/>
                    </a:cubicBezTo>
                    <a:lnTo>
                      <a:pt x="336" y="2508"/>
                    </a:lnTo>
                    <a:lnTo>
                      <a:pt x="336" y="1580"/>
                    </a:lnTo>
                    <a:cubicBezTo>
                      <a:pt x="317" y="1073"/>
                      <a:pt x="613" y="613"/>
                      <a:pt x="1082" y="422"/>
                    </a:cubicBezTo>
                    <a:lnTo>
                      <a:pt x="1944" y="87"/>
                    </a:lnTo>
                    <a:lnTo>
                      <a:pt x="1848" y="1"/>
                    </a:ln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431;p73"/>
              <p:cNvSpPr/>
              <p:nvPr/>
            </p:nvSpPr>
            <p:spPr>
              <a:xfrm>
                <a:off x="4901131" y="2997278"/>
                <a:ext cx="79463" cy="56328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145" extrusionOk="0">
                    <a:moveTo>
                      <a:pt x="2690" y="1828"/>
                    </a:moveTo>
                    <a:lnTo>
                      <a:pt x="2661" y="1848"/>
                    </a:lnTo>
                    <a:lnTo>
                      <a:pt x="2671" y="1838"/>
                    </a:lnTo>
                    <a:lnTo>
                      <a:pt x="2690" y="1828"/>
                    </a:lnTo>
                    <a:close/>
                    <a:moveTo>
                      <a:pt x="2661" y="1838"/>
                    </a:moveTo>
                    <a:lnTo>
                      <a:pt x="2652" y="1848"/>
                    </a:lnTo>
                    <a:lnTo>
                      <a:pt x="2623" y="1867"/>
                    </a:lnTo>
                    <a:lnTo>
                      <a:pt x="2661" y="1838"/>
                    </a:lnTo>
                    <a:close/>
                    <a:moveTo>
                      <a:pt x="1455" y="1"/>
                    </a:moveTo>
                    <a:cubicBezTo>
                      <a:pt x="652" y="1"/>
                      <a:pt x="1" y="651"/>
                      <a:pt x="1" y="1455"/>
                    </a:cubicBezTo>
                    <a:lnTo>
                      <a:pt x="1" y="2144"/>
                    </a:lnTo>
                    <a:cubicBezTo>
                      <a:pt x="1" y="2144"/>
                      <a:pt x="326" y="2106"/>
                      <a:pt x="364" y="1943"/>
                    </a:cubicBezTo>
                    <a:cubicBezTo>
                      <a:pt x="384" y="1934"/>
                      <a:pt x="393" y="1915"/>
                      <a:pt x="403" y="1895"/>
                    </a:cubicBezTo>
                    <a:cubicBezTo>
                      <a:pt x="594" y="1895"/>
                      <a:pt x="1465" y="1886"/>
                      <a:pt x="1972" y="1273"/>
                    </a:cubicBezTo>
                    <a:cubicBezTo>
                      <a:pt x="2078" y="1570"/>
                      <a:pt x="2317" y="1800"/>
                      <a:pt x="2623" y="1886"/>
                    </a:cubicBezTo>
                    <a:cubicBezTo>
                      <a:pt x="2633" y="1905"/>
                      <a:pt x="2642" y="1924"/>
                      <a:pt x="2661" y="1943"/>
                    </a:cubicBezTo>
                    <a:cubicBezTo>
                      <a:pt x="2700" y="2106"/>
                      <a:pt x="3025" y="2135"/>
                      <a:pt x="3025" y="2135"/>
                    </a:cubicBezTo>
                    <a:lnTo>
                      <a:pt x="3025" y="1455"/>
                    </a:lnTo>
                    <a:cubicBezTo>
                      <a:pt x="3025" y="651"/>
                      <a:pt x="2374" y="1"/>
                      <a:pt x="157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432;p73"/>
              <p:cNvSpPr/>
              <p:nvPr/>
            </p:nvSpPr>
            <p:spPr>
              <a:xfrm>
                <a:off x="4901131" y="2997541"/>
                <a:ext cx="4325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2135" extrusionOk="0">
                    <a:moveTo>
                      <a:pt x="1455" y="0"/>
                    </a:moveTo>
                    <a:cubicBezTo>
                      <a:pt x="652" y="0"/>
                      <a:pt x="1" y="651"/>
                      <a:pt x="1" y="1455"/>
                    </a:cubicBezTo>
                    <a:lnTo>
                      <a:pt x="1" y="2134"/>
                    </a:lnTo>
                    <a:cubicBezTo>
                      <a:pt x="87" y="2125"/>
                      <a:pt x="173" y="2106"/>
                      <a:pt x="259" y="2067"/>
                    </a:cubicBezTo>
                    <a:lnTo>
                      <a:pt x="259" y="1828"/>
                    </a:lnTo>
                    <a:lnTo>
                      <a:pt x="259" y="1455"/>
                    </a:lnTo>
                    <a:cubicBezTo>
                      <a:pt x="259" y="680"/>
                      <a:pt x="872" y="38"/>
                      <a:pt x="164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433;p73"/>
              <p:cNvSpPr/>
              <p:nvPr/>
            </p:nvSpPr>
            <p:spPr>
              <a:xfrm>
                <a:off x="4969749" y="3047802"/>
                <a:ext cx="17620" cy="23371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90" extrusionOk="0">
                    <a:moveTo>
                      <a:pt x="240" y="0"/>
                    </a:moveTo>
                    <a:lnTo>
                      <a:pt x="240" y="10"/>
                    </a:lnTo>
                    <a:cubicBezTo>
                      <a:pt x="221" y="4"/>
                      <a:pt x="202" y="1"/>
                      <a:pt x="183" y="1"/>
                    </a:cubicBezTo>
                    <a:cubicBezTo>
                      <a:pt x="88" y="1"/>
                      <a:pt x="0" y="78"/>
                      <a:pt x="0" y="182"/>
                    </a:cubicBezTo>
                    <a:lnTo>
                      <a:pt x="0" y="699"/>
                    </a:lnTo>
                    <a:cubicBezTo>
                      <a:pt x="0" y="804"/>
                      <a:pt x="90" y="889"/>
                      <a:pt x="187" y="889"/>
                    </a:cubicBezTo>
                    <a:cubicBezTo>
                      <a:pt x="205" y="889"/>
                      <a:pt x="222" y="886"/>
                      <a:pt x="240" y="881"/>
                    </a:cubicBezTo>
                    <a:cubicBezTo>
                      <a:pt x="278" y="862"/>
                      <a:pt x="316" y="852"/>
                      <a:pt x="345" y="833"/>
                    </a:cubicBezTo>
                    <a:cubicBezTo>
                      <a:pt x="374" y="795"/>
                      <a:pt x="412" y="766"/>
                      <a:pt x="450" y="747"/>
                    </a:cubicBezTo>
                    <a:cubicBezTo>
                      <a:pt x="670" y="498"/>
                      <a:pt x="556" y="105"/>
                      <a:pt x="240" y="0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3434;p73"/>
              <p:cNvSpPr/>
              <p:nvPr/>
            </p:nvSpPr>
            <p:spPr>
              <a:xfrm>
                <a:off x="4894592" y="3047802"/>
                <a:ext cx="17620" cy="23371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90" extrusionOk="0">
                    <a:moveTo>
                      <a:pt x="489" y="0"/>
                    </a:moveTo>
                    <a:cubicBezTo>
                      <a:pt x="470" y="0"/>
                      <a:pt x="451" y="3"/>
                      <a:pt x="432" y="10"/>
                    </a:cubicBezTo>
                    <a:cubicBezTo>
                      <a:pt x="1" y="144"/>
                      <a:pt x="1" y="747"/>
                      <a:pt x="432" y="881"/>
                    </a:cubicBezTo>
                    <a:cubicBezTo>
                      <a:pt x="449" y="887"/>
                      <a:pt x="467" y="889"/>
                      <a:pt x="485" y="889"/>
                    </a:cubicBezTo>
                    <a:cubicBezTo>
                      <a:pt x="582" y="889"/>
                      <a:pt x="671" y="806"/>
                      <a:pt x="671" y="708"/>
                    </a:cubicBezTo>
                    <a:lnTo>
                      <a:pt x="671" y="182"/>
                    </a:lnTo>
                    <a:cubicBezTo>
                      <a:pt x="671" y="125"/>
                      <a:pt x="642" y="67"/>
                      <a:pt x="594" y="38"/>
                    </a:cubicBezTo>
                    <a:cubicBezTo>
                      <a:pt x="562" y="13"/>
                      <a:pt x="526" y="0"/>
                      <a:pt x="489" y="0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3435;p73"/>
              <p:cNvSpPr/>
              <p:nvPr/>
            </p:nvSpPr>
            <p:spPr>
              <a:xfrm>
                <a:off x="4926262" y="3088610"/>
                <a:ext cx="29437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270" extrusionOk="0">
                    <a:moveTo>
                      <a:pt x="186" y="1"/>
                    </a:moveTo>
                    <a:cubicBezTo>
                      <a:pt x="88" y="1"/>
                      <a:pt x="1" y="80"/>
                      <a:pt x="1" y="188"/>
                    </a:cubicBezTo>
                    <a:lnTo>
                      <a:pt x="1" y="724"/>
                    </a:lnTo>
                    <a:cubicBezTo>
                      <a:pt x="1" y="772"/>
                      <a:pt x="20" y="829"/>
                      <a:pt x="58" y="858"/>
                    </a:cubicBezTo>
                    <a:lnTo>
                      <a:pt x="431" y="1222"/>
                    </a:lnTo>
                    <a:cubicBezTo>
                      <a:pt x="460" y="1250"/>
                      <a:pt x="508" y="1269"/>
                      <a:pt x="556" y="1269"/>
                    </a:cubicBezTo>
                    <a:cubicBezTo>
                      <a:pt x="604" y="1269"/>
                      <a:pt x="652" y="1250"/>
                      <a:pt x="690" y="1212"/>
                    </a:cubicBezTo>
                    <a:lnTo>
                      <a:pt x="1063" y="820"/>
                    </a:lnTo>
                    <a:cubicBezTo>
                      <a:pt x="1101" y="791"/>
                      <a:pt x="1111" y="743"/>
                      <a:pt x="1121" y="695"/>
                    </a:cubicBezTo>
                    <a:lnTo>
                      <a:pt x="1121" y="188"/>
                    </a:lnTo>
                    <a:cubicBezTo>
                      <a:pt x="1111" y="140"/>
                      <a:pt x="1092" y="92"/>
                      <a:pt x="1063" y="64"/>
                    </a:cubicBezTo>
                    <a:cubicBezTo>
                      <a:pt x="1025" y="25"/>
                      <a:pt x="977" y="6"/>
                      <a:pt x="929" y="6"/>
                    </a:cubicBezTo>
                    <a:lnTo>
                      <a:pt x="891" y="6"/>
                    </a:lnTo>
                    <a:cubicBezTo>
                      <a:pt x="814" y="25"/>
                      <a:pt x="747" y="35"/>
                      <a:pt x="671" y="35"/>
                    </a:cubicBezTo>
                    <a:lnTo>
                      <a:pt x="451" y="35"/>
                    </a:lnTo>
                    <a:cubicBezTo>
                      <a:pt x="374" y="35"/>
                      <a:pt x="298" y="25"/>
                      <a:pt x="231" y="6"/>
                    </a:cubicBezTo>
                    <a:cubicBezTo>
                      <a:pt x="216" y="2"/>
                      <a:pt x="201" y="1"/>
                      <a:pt x="186" y="1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3436;p73"/>
              <p:cNvSpPr/>
              <p:nvPr/>
            </p:nvSpPr>
            <p:spPr>
              <a:xfrm>
                <a:off x="4926262" y="3088952"/>
                <a:ext cx="17883" cy="3324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266" extrusionOk="0">
                    <a:moveTo>
                      <a:pt x="189" y="0"/>
                    </a:moveTo>
                    <a:cubicBezTo>
                      <a:pt x="87" y="0"/>
                      <a:pt x="1" y="81"/>
                      <a:pt x="1" y="185"/>
                    </a:cubicBezTo>
                    <a:lnTo>
                      <a:pt x="1" y="720"/>
                    </a:lnTo>
                    <a:cubicBezTo>
                      <a:pt x="1" y="768"/>
                      <a:pt x="20" y="826"/>
                      <a:pt x="58" y="864"/>
                    </a:cubicBezTo>
                    <a:lnTo>
                      <a:pt x="431" y="1218"/>
                    </a:lnTo>
                    <a:cubicBezTo>
                      <a:pt x="460" y="1247"/>
                      <a:pt x="508" y="1266"/>
                      <a:pt x="556" y="1266"/>
                    </a:cubicBezTo>
                    <a:cubicBezTo>
                      <a:pt x="604" y="1266"/>
                      <a:pt x="652" y="1247"/>
                      <a:pt x="680" y="1209"/>
                    </a:cubicBezTo>
                    <a:cubicBezTo>
                      <a:pt x="652" y="1209"/>
                      <a:pt x="613" y="1189"/>
                      <a:pt x="594" y="1161"/>
                    </a:cubicBezTo>
                    <a:lnTo>
                      <a:pt x="221" y="797"/>
                    </a:lnTo>
                    <a:cubicBezTo>
                      <a:pt x="183" y="759"/>
                      <a:pt x="164" y="711"/>
                      <a:pt x="173" y="653"/>
                    </a:cubicBezTo>
                    <a:lnTo>
                      <a:pt x="173" y="127"/>
                    </a:lnTo>
                    <a:cubicBezTo>
                      <a:pt x="173" y="79"/>
                      <a:pt x="192" y="31"/>
                      <a:pt x="221" y="3"/>
                    </a:cubicBezTo>
                    <a:cubicBezTo>
                      <a:pt x="210" y="1"/>
                      <a:pt x="199" y="0"/>
                      <a:pt x="189" y="0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3437;p73"/>
              <p:cNvSpPr/>
              <p:nvPr/>
            </p:nvSpPr>
            <p:spPr>
              <a:xfrm>
                <a:off x="4909692" y="3030261"/>
                <a:ext cx="62341" cy="66805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44" extrusionOk="0">
                    <a:moveTo>
                      <a:pt x="1648" y="1"/>
                    </a:moveTo>
                    <a:cubicBezTo>
                      <a:pt x="1634" y="1"/>
                      <a:pt x="1619" y="6"/>
                      <a:pt x="1608" y="17"/>
                    </a:cubicBezTo>
                    <a:cubicBezTo>
                      <a:pt x="1350" y="209"/>
                      <a:pt x="1053" y="352"/>
                      <a:pt x="747" y="439"/>
                    </a:cubicBezTo>
                    <a:cubicBezTo>
                      <a:pt x="651" y="467"/>
                      <a:pt x="555" y="486"/>
                      <a:pt x="460" y="505"/>
                    </a:cubicBezTo>
                    <a:cubicBezTo>
                      <a:pt x="364" y="525"/>
                      <a:pt x="268" y="534"/>
                      <a:pt x="172" y="544"/>
                    </a:cubicBezTo>
                    <a:cubicBezTo>
                      <a:pt x="77" y="544"/>
                      <a:pt x="0" y="630"/>
                      <a:pt x="0" y="726"/>
                    </a:cubicBezTo>
                    <a:lnTo>
                      <a:pt x="0" y="1472"/>
                    </a:lnTo>
                    <a:cubicBezTo>
                      <a:pt x="0" y="2065"/>
                      <a:pt x="479" y="2544"/>
                      <a:pt x="1082" y="2544"/>
                    </a:cubicBezTo>
                    <a:lnTo>
                      <a:pt x="1302" y="2544"/>
                    </a:lnTo>
                    <a:cubicBezTo>
                      <a:pt x="1895" y="2544"/>
                      <a:pt x="2374" y="2065"/>
                      <a:pt x="2374" y="1472"/>
                    </a:cubicBezTo>
                    <a:lnTo>
                      <a:pt x="2374" y="697"/>
                    </a:lnTo>
                    <a:cubicBezTo>
                      <a:pt x="2374" y="620"/>
                      <a:pt x="2335" y="553"/>
                      <a:pt x="2259" y="525"/>
                    </a:cubicBezTo>
                    <a:cubicBezTo>
                      <a:pt x="2240" y="515"/>
                      <a:pt x="2221" y="505"/>
                      <a:pt x="2201" y="496"/>
                    </a:cubicBezTo>
                    <a:cubicBezTo>
                      <a:pt x="1991" y="410"/>
                      <a:pt x="1819" y="257"/>
                      <a:pt x="1713" y="56"/>
                    </a:cubicBezTo>
                    <a:lnTo>
                      <a:pt x="1704" y="37"/>
                    </a:lnTo>
                    <a:cubicBezTo>
                      <a:pt x="1692" y="13"/>
                      <a:pt x="1670" y="1"/>
                      <a:pt x="1648" y="1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438;p73"/>
              <p:cNvSpPr/>
              <p:nvPr/>
            </p:nvSpPr>
            <p:spPr>
              <a:xfrm>
                <a:off x="4909692" y="3030261"/>
                <a:ext cx="45509" cy="67068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554" extrusionOk="0">
                    <a:moveTo>
                      <a:pt x="1648" y="1"/>
                    </a:moveTo>
                    <a:cubicBezTo>
                      <a:pt x="1634" y="1"/>
                      <a:pt x="1619" y="6"/>
                      <a:pt x="1608" y="17"/>
                    </a:cubicBezTo>
                    <a:cubicBezTo>
                      <a:pt x="1350" y="209"/>
                      <a:pt x="1053" y="352"/>
                      <a:pt x="747" y="439"/>
                    </a:cubicBezTo>
                    <a:cubicBezTo>
                      <a:pt x="651" y="467"/>
                      <a:pt x="555" y="486"/>
                      <a:pt x="460" y="505"/>
                    </a:cubicBezTo>
                    <a:cubicBezTo>
                      <a:pt x="364" y="525"/>
                      <a:pt x="268" y="534"/>
                      <a:pt x="172" y="544"/>
                    </a:cubicBezTo>
                    <a:cubicBezTo>
                      <a:pt x="77" y="553"/>
                      <a:pt x="0" y="630"/>
                      <a:pt x="0" y="726"/>
                    </a:cubicBezTo>
                    <a:lnTo>
                      <a:pt x="0" y="1472"/>
                    </a:lnTo>
                    <a:cubicBezTo>
                      <a:pt x="0" y="2065"/>
                      <a:pt x="479" y="2554"/>
                      <a:pt x="1082" y="2554"/>
                    </a:cubicBezTo>
                    <a:lnTo>
                      <a:pt x="1302" y="2554"/>
                    </a:lnTo>
                    <a:cubicBezTo>
                      <a:pt x="699" y="2554"/>
                      <a:pt x="220" y="2065"/>
                      <a:pt x="220" y="1472"/>
                    </a:cubicBezTo>
                    <a:lnTo>
                      <a:pt x="220" y="726"/>
                    </a:lnTo>
                    <a:cubicBezTo>
                      <a:pt x="220" y="630"/>
                      <a:pt x="297" y="553"/>
                      <a:pt x="393" y="544"/>
                    </a:cubicBezTo>
                    <a:cubicBezTo>
                      <a:pt x="488" y="534"/>
                      <a:pt x="584" y="525"/>
                      <a:pt x="680" y="505"/>
                    </a:cubicBezTo>
                    <a:cubicBezTo>
                      <a:pt x="775" y="486"/>
                      <a:pt x="871" y="467"/>
                      <a:pt x="967" y="439"/>
                    </a:cubicBezTo>
                    <a:cubicBezTo>
                      <a:pt x="1235" y="362"/>
                      <a:pt x="1493" y="247"/>
                      <a:pt x="1732" y="84"/>
                    </a:cubicBezTo>
                    <a:lnTo>
                      <a:pt x="1713" y="56"/>
                    </a:lnTo>
                    <a:lnTo>
                      <a:pt x="1704" y="37"/>
                    </a:lnTo>
                    <a:cubicBezTo>
                      <a:pt x="1692" y="13"/>
                      <a:pt x="1670" y="1"/>
                      <a:pt x="1648" y="1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439;p73"/>
              <p:cNvSpPr/>
              <p:nvPr/>
            </p:nvSpPr>
            <p:spPr>
              <a:xfrm>
                <a:off x="5142408" y="3101583"/>
                <a:ext cx="124919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4757" h="2520" extrusionOk="0">
                    <a:moveTo>
                      <a:pt x="1819" y="0"/>
                    </a:moveTo>
                    <a:lnTo>
                      <a:pt x="728" y="440"/>
                    </a:lnTo>
                    <a:cubicBezTo>
                      <a:pt x="622" y="479"/>
                      <a:pt x="527" y="536"/>
                      <a:pt x="441" y="613"/>
                    </a:cubicBezTo>
                    <a:lnTo>
                      <a:pt x="412" y="632"/>
                    </a:lnTo>
                    <a:lnTo>
                      <a:pt x="393" y="641"/>
                    </a:lnTo>
                    <a:lnTo>
                      <a:pt x="383" y="661"/>
                    </a:lnTo>
                    <a:lnTo>
                      <a:pt x="354" y="680"/>
                    </a:lnTo>
                    <a:cubicBezTo>
                      <a:pt x="163" y="871"/>
                      <a:pt x="29" y="1130"/>
                      <a:pt x="0" y="1397"/>
                    </a:cubicBezTo>
                    <a:lnTo>
                      <a:pt x="0" y="1445"/>
                    </a:lnTo>
                    <a:lnTo>
                      <a:pt x="0" y="1464"/>
                    </a:lnTo>
                    <a:lnTo>
                      <a:pt x="0" y="1493"/>
                    </a:lnTo>
                    <a:lnTo>
                      <a:pt x="0" y="1522"/>
                    </a:lnTo>
                    <a:lnTo>
                      <a:pt x="0" y="1531"/>
                    </a:lnTo>
                    <a:lnTo>
                      <a:pt x="0" y="1589"/>
                    </a:lnTo>
                    <a:lnTo>
                      <a:pt x="0" y="1771"/>
                    </a:lnTo>
                    <a:lnTo>
                      <a:pt x="0" y="2297"/>
                    </a:lnTo>
                    <a:cubicBezTo>
                      <a:pt x="0" y="2420"/>
                      <a:pt x="106" y="2519"/>
                      <a:pt x="227" y="2519"/>
                    </a:cubicBezTo>
                    <a:cubicBezTo>
                      <a:pt x="237" y="2519"/>
                      <a:pt x="248" y="2519"/>
                      <a:pt x="259" y="2517"/>
                    </a:cubicBezTo>
                    <a:lnTo>
                      <a:pt x="4489" y="2517"/>
                    </a:lnTo>
                    <a:cubicBezTo>
                      <a:pt x="4499" y="2519"/>
                      <a:pt x="4510" y="2519"/>
                      <a:pt x="4520" y="2519"/>
                    </a:cubicBezTo>
                    <a:cubicBezTo>
                      <a:pt x="4642" y="2519"/>
                      <a:pt x="4748" y="2420"/>
                      <a:pt x="4757" y="2297"/>
                    </a:cubicBezTo>
                    <a:lnTo>
                      <a:pt x="4757" y="1771"/>
                    </a:lnTo>
                    <a:lnTo>
                      <a:pt x="4757" y="1589"/>
                    </a:lnTo>
                    <a:lnTo>
                      <a:pt x="4747" y="1589"/>
                    </a:lnTo>
                    <a:lnTo>
                      <a:pt x="4747" y="1531"/>
                    </a:lnTo>
                    <a:lnTo>
                      <a:pt x="4747" y="1522"/>
                    </a:lnTo>
                    <a:lnTo>
                      <a:pt x="4747" y="1493"/>
                    </a:lnTo>
                    <a:lnTo>
                      <a:pt x="4747" y="1464"/>
                    </a:lnTo>
                    <a:lnTo>
                      <a:pt x="4747" y="1445"/>
                    </a:lnTo>
                    <a:lnTo>
                      <a:pt x="4747" y="1397"/>
                    </a:lnTo>
                    <a:cubicBezTo>
                      <a:pt x="4709" y="1130"/>
                      <a:pt x="4584" y="871"/>
                      <a:pt x="4393" y="680"/>
                    </a:cubicBezTo>
                    <a:lnTo>
                      <a:pt x="4364" y="661"/>
                    </a:lnTo>
                    <a:lnTo>
                      <a:pt x="4345" y="641"/>
                    </a:lnTo>
                    <a:lnTo>
                      <a:pt x="4336" y="632"/>
                    </a:lnTo>
                    <a:lnTo>
                      <a:pt x="4307" y="613"/>
                    </a:lnTo>
                    <a:cubicBezTo>
                      <a:pt x="4221" y="536"/>
                      <a:pt x="4125" y="479"/>
                      <a:pt x="4010" y="440"/>
                    </a:cubicBezTo>
                    <a:lnTo>
                      <a:pt x="2929" y="0"/>
                    </a:lnTo>
                    <a:lnTo>
                      <a:pt x="2651" y="287"/>
                    </a:lnTo>
                    <a:lnTo>
                      <a:pt x="2374" y="555"/>
                    </a:lnTo>
                    <a:lnTo>
                      <a:pt x="2096" y="287"/>
                    </a:lnTo>
                    <a:lnTo>
                      <a:pt x="1819" y="0"/>
                    </a:lnTo>
                    <a:close/>
                  </a:path>
                </a:pathLst>
              </a:custGeom>
              <a:solidFill>
                <a:srgbClr val="819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440;p73"/>
              <p:cNvSpPr/>
              <p:nvPr/>
            </p:nvSpPr>
            <p:spPr>
              <a:xfrm>
                <a:off x="5140885" y="3101819"/>
                <a:ext cx="51049" cy="65939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511" extrusionOk="0">
                    <a:moveTo>
                      <a:pt x="1858" y="1"/>
                    </a:moveTo>
                    <a:lnTo>
                      <a:pt x="776" y="422"/>
                    </a:lnTo>
                    <a:cubicBezTo>
                      <a:pt x="298" y="613"/>
                      <a:pt x="1" y="1073"/>
                      <a:pt x="20" y="1580"/>
                    </a:cubicBezTo>
                    <a:lnTo>
                      <a:pt x="20" y="2288"/>
                    </a:lnTo>
                    <a:cubicBezTo>
                      <a:pt x="29" y="2411"/>
                      <a:pt x="135" y="2510"/>
                      <a:pt x="256" y="2510"/>
                    </a:cubicBezTo>
                    <a:cubicBezTo>
                      <a:pt x="267" y="2510"/>
                      <a:pt x="277" y="2510"/>
                      <a:pt x="288" y="2508"/>
                    </a:cubicBezTo>
                    <a:lnTo>
                      <a:pt x="345" y="2508"/>
                    </a:lnTo>
                    <a:lnTo>
                      <a:pt x="345" y="1580"/>
                    </a:lnTo>
                    <a:cubicBezTo>
                      <a:pt x="317" y="1073"/>
                      <a:pt x="623" y="613"/>
                      <a:pt x="1092" y="422"/>
                    </a:cubicBezTo>
                    <a:lnTo>
                      <a:pt x="1944" y="87"/>
                    </a:lnTo>
                    <a:lnTo>
                      <a:pt x="1858" y="1"/>
                    </a:ln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441;p73"/>
              <p:cNvSpPr/>
              <p:nvPr/>
            </p:nvSpPr>
            <p:spPr>
              <a:xfrm>
                <a:off x="5164256" y="2997278"/>
                <a:ext cx="79699" cy="56328"/>
              </a:xfrm>
              <a:custGeom>
                <a:avLst/>
                <a:gdLst/>
                <a:ahLst/>
                <a:cxnLst/>
                <a:rect l="l" t="t" r="r" b="b"/>
                <a:pathLst>
                  <a:path w="3035" h="2145" extrusionOk="0">
                    <a:moveTo>
                      <a:pt x="2671" y="1838"/>
                    </a:moveTo>
                    <a:lnTo>
                      <a:pt x="2661" y="1848"/>
                    </a:lnTo>
                    <a:lnTo>
                      <a:pt x="2633" y="1867"/>
                    </a:lnTo>
                    <a:lnTo>
                      <a:pt x="2671" y="1838"/>
                    </a:lnTo>
                    <a:close/>
                    <a:moveTo>
                      <a:pt x="1456" y="1"/>
                    </a:moveTo>
                    <a:cubicBezTo>
                      <a:pt x="652" y="1"/>
                      <a:pt x="1" y="651"/>
                      <a:pt x="1" y="1455"/>
                    </a:cubicBezTo>
                    <a:lnTo>
                      <a:pt x="1" y="2144"/>
                    </a:lnTo>
                    <a:cubicBezTo>
                      <a:pt x="1" y="2144"/>
                      <a:pt x="336" y="2106"/>
                      <a:pt x="374" y="1943"/>
                    </a:cubicBezTo>
                    <a:cubicBezTo>
                      <a:pt x="393" y="1934"/>
                      <a:pt x="403" y="1915"/>
                      <a:pt x="412" y="1895"/>
                    </a:cubicBezTo>
                    <a:cubicBezTo>
                      <a:pt x="594" y="1895"/>
                      <a:pt x="1475" y="1886"/>
                      <a:pt x="1972" y="1273"/>
                    </a:cubicBezTo>
                    <a:cubicBezTo>
                      <a:pt x="2087" y="1570"/>
                      <a:pt x="2326" y="1800"/>
                      <a:pt x="2633" y="1886"/>
                    </a:cubicBezTo>
                    <a:cubicBezTo>
                      <a:pt x="2633" y="1905"/>
                      <a:pt x="2652" y="1924"/>
                      <a:pt x="2661" y="1943"/>
                    </a:cubicBezTo>
                    <a:cubicBezTo>
                      <a:pt x="2700" y="2106"/>
                      <a:pt x="3035" y="2135"/>
                      <a:pt x="3035" y="2135"/>
                    </a:cubicBezTo>
                    <a:lnTo>
                      <a:pt x="3035" y="1455"/>
                    </a:lnTo>
                    <a:cubicBezTo>
                      <a:pt x="3035" y="651"/>
                      <a:pt x="2384" y="1"/>
                      <a:pt x="158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442;p73"/>
              <p:cNvSpPr/>
              <p:nvPr/>
            </p:nvSpPr>
            <p:spPr>
              <a:xfrm>
                <a:off x="5164256" y="2997541"/>
                <a:ext cx="43250" cy="5606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2135" extrusionOk="0">
                    <a:moveTo>
                      <a:pt x="1456" y="0"/>
                    </a:moveTo>
                    <a:cubicBezTo>
                      <a:pt x="652" y="0"/>
                      <a:pt x="1" y="651"/>
                      <a:pt x="1" y="1455"/>
                    </a:cubicBezTo>
                    <a:lnTo>
                      <a:pt x="1" y="2134"/>
                    </a:lnTo>
                    <a:cubicBezTo>
                      <a:pt x="97" y="2125"/>
                      <a:pt x="183" y="2106"/>
                      <a:pt x="259" y="2067"/>
                    </a:cubicBezTo>
                    <a:lnTo>
                      <a:pt x="259" y="1828"/>
                    </a:lnTo>
                    <a:lnTo>
                      <a:pt x="259" y="1455"/>
                    </a:lnTo>
                    <a:cubicBezTo>
                      <a:pt x="259" y="680"/>
                      <a:pt x="872" y="38"/>
                      <a:pt x="164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443;p73"/>
              <p:cNvSpPr/>
              <p:nvPr/>
            </p:nvSpPr>
            <p:spPr>
              <a:xfrm>
                <a:off x="5233136" y="3047802"/>
                <a:ext cx="17358" cy="2337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890" extrusionOk="0">
                    <a:moveTo>
                      <a:pt x="239" y="0"/>
                    </a:moveTo>
                    <a:lnTo>
                      <a:pt x="239" y="10"/>
                    </a:lnTo>
                    <a:cubicBezTo>
                      <a:pt x="219" y="4"/>
                      <a:pt x="199" y="1"/>
                      <a:pt x="180" y="1"/>
                    </a:cubicBezTo>
                    <a:cubicBezTo>
                      <a:pt x="81" y="1"/>
                      <a:pt x="0" y="78"/>
                      <a:pt x="0" y="182"/>
                    </a:cubicBezTo>
                    <a:lnTo>
                      <a:pt x="0" y="699"/>
                    </a:lnTo>
                    <a:cubicBezTo>
                      <a:pt x="0" y="804"/>
                      <a:pt x="83" y="889"/>
                      <a:pt x="184" y="889"/>
                    </a:cubicBezTo>
                    <a:cubicBezTo>
                      <a:pt x="202" y="889"/>
                      <a:pt x="221" y="886"/>
                      <a:pt x="239" y="881"/>
                    </a:cubicBezTo>
                    <a:cubicBezTo>
                      <a:pt x="268" y="862"/>
                      <a:pt x="306" y="852"/>
                      <a:pt x="335" y="833"/>
                    </a:cubicBezTo>
                    <a:cubicBezTo>
                      <a:pt x="373" y="795"/>
                      <a:pt x="402" y="766"/>
                      <a:pt x="440" y="747"/>
                    </a:cubicBezTo>
                    <a:cubicBezTo>
                      <a:pt x="661" y="498"/>
                      <a:pt x="555" y="105"/>
                      <a:pt x="239" y="0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444;p73"/>
              <p:cNvSpPr/>
              <p:nvPr/>
            </p:nvSpPr>
            <p:spPr>
              <a:xfrm>
                <a:off x="5157980" y="3047802"/>
                <a:ext cx="17358" cy="2337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890" extrusionOk="0">
                    <a:moveTo>
                      <a:pt x="479" y="0"/>
                    </a:moveTo>
                    <a:cubicBezTo>
                      <a:pt x="460" y="0"/>
                      <a:pt x="441" y="3"/>
                      <a:pt x="422" y="10"/>
                    </a:cubicBezTo>
                    <a:cubicBezTo>
                      <a:pt x="1" y="144"/>
                      <a:pt x="1" y="747"/>
                      <a:pt x="422" y="881"/>
                    </a:cubicBezTo>
                    <a:cubicBezTo>
                      <a:pt x="441" y="887"/>
                      <a:pt x="460" y="889"/>
                      <a:pt x="478" y="889"/>
                    </a:cubicBezTo>
                    <a:cubicBezTo>
                      <a:pt x="579" y="889"/>
                      <a:pt x="661" y="806"/>
                      <a:pt x="661" y="708"/>
                    </a:cubicBezTo>
                    <a:lnTo>
                      <a:pt x="661" y="182"/>
                    </a:lnTo>
                    <a:cubicBezTo>
                      <a:pt x="661" y="125"/>
                      <a:pt x="632" y="67"/>
                      <a:pt x="584" y="38"/>
                    </a:cubicBezTo>
                    <a:cubicBezTo>
                      <a:pt x="553" y="13"/>
                      <a:pt x="516" y="0"/>
                      <a:pt x="479" y="0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445;p73"/>
              <p:cNvSpPr/>
              <p:nvPr/>
            </p:nvSpPr>
            <p:spPr>
              <a:xfrm>
                <a:off x="5189387" y="3088610"/>
                <a:ext cx="29700" cy="33587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1279" extrusionOk="0">
                    <a:moveTo>
                      <a:pt x="186" y="1"/>
                    </a:moveTo>
                    <a:cubicBezTo>
                      <a:pt x="90" y="1"/>
                      <a:pt x="11" y="80"/>
                      <a:pt x="11" y="188"/>
                    </a:cubicBezTo>
                    <a:lnTo>
                      <a:pt x="11" y="724"/>
                    </a:lnTo>
                    <a:cubicBezTo>
                      <a:pt x="1" y="781"/>
                      <a:pt x="30" y="829"/>
                      <a:pt x="68" y="877"/>
                    </a:cubicBezTo>
                    <a:lnTo>
                      <a:pt x="441" y="1231"/>
                    </a:lnTo>
                    <a:cubicBezTo>
                      <a:pt x="470" y="1260"/>
                      <a:pt x="518" y="1279"/>
                      <a:pt x="566" y="1279"/>
                    </a:cubicBezTo>
                    <a:cubicBezTo>
                      <a:pt x="613" y="1279"/>
                      <a:pt x="661" y="1260"/>
                      <a:pt x="690" y="1222"/>
                    </a:cubicBezTo>
                    <a:lnTo>
                      <a:pt x="1073" y="829"/>
                    </a:lnTo>
                    <a:cubicBezTo>
                      <a:pt x="1102" y="800"/>
                      <a:pt x="1121" y="753"/>
                      <a:pt x="1121" y="705"/>
                    </a:cubicBezTo>
                    <a:lnTo>
                      <a:pt x="1121" y="198"/>
                    </a:lnTo>
                    <a:cubicBezTo>
                      <a:pt x="1130" y="150"/>
                      <a:pt x="1102" y="92"/>
                      <a:pt x="1063" y="64"/>
                    </a:cubicBezTo>
                    <a:cubicBezTo>
                      <a:pt x="1025" y="25"/>
                      <a:pt x="977" y="6"/>
                      <a:pt x="929" y="6"/>
                    </a:cubicBezTo>
                    <a:lnTo>
                      <a:pt x="891" y="6"/>
                    </a:lnTo>
                    <a:cubicBezTo>
                      <a:pt x="824" y="25"/>
                      <a:pt x="747" y="35"/>
                      <a:pt x="680" y="35"/>
                    </a:cubicBezTo>
                    <a:lnTo>
                      <a:pt x="451" y="35"/>
                    </a:lnTo>
                    <a:cubicBezTo>
                      <a:pt x="384" y="35"/>
                      <a:pt x="307" y="25"/>
                      <a:pt x="231" y="6"/>
                    </a:cubicBezTo>
                    <a:cubicBezTo>
                      <a:pt x="216" y="2"/>
                      <a:pt x="201" y="1"/>
                      <a:pt x="186" y="1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446;p73"/>
              <p:cNvSpPr/>
              <p:nvPr/>
            </p:nvSpPr>
            <p:spPr>
              <a:xfrm>
                <a:off x="5189650" y="3088952"/>
                <a:ext cx="17857" cy="33245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266" extrusionOk="0">
                    <a:moveTo>
                      <a:pt x="181" y="0"/>
                    </a:moveTo>
                    <a:cubicBezTo>
                      <a:pt x="87" y="0"/>
                      <a:pt x="1" y="81"/>
                      <a:pt x="1" y="185"/>
                    </a:cubicBezTo>
                    <a:lnTo>
                      <a:pt x="1" y="720"/>
                    </a:lnTo>
                    <a:cubicBezTo>
                      <a:pt x="1" y="768"/>
                      <a:pt x="20" y="826"/>
                      <a:pt x="58" y="864"/>
                    </a:cubicBezTo>
                    <a:lnTo>
                      <a:pt x="431" y="1218"/>
                    </a:lnTo>
                    <a:cubicBezTo>
                      <a:pt x="460" y="1247"/>
                      <a:pt x="508" y="1266"/>
                      <a:pt x="556" y="1266"/>
                    </a:cubicBezTo>
                    <a:cubicBezTo>
                      <a:pt x="603" y="1266"/>
                      <a:pt x="651" y="1247"/>
                      <a:pt x="680" y="1209"/>
                    </a:cubicBezTo>
                    <a:cubicBezTo>
                      <a:pt x="642" y="1209"/>
                      <a:pt x="613" y="1189"/>
                      <a:pt x="584" y="1161"/>
                    </a:cubicBezTo>
                    <a:lnTo>
                      <a:pt x="221" y="797"/>
                    </a:lnTo>
                    <a:cubicBezTo>
                      <a:pt x="182" y="759"/>
                      <a:pt x="163" y="711"/>
                      <a:pt x="163" y="653"/>
                    </a:cubicBezTo>
                    <a:lnTo>
                      <a:pt x="163" y="127"/>
                    </a:lnTo>
                    <a:cubicBezTo>
                      <a:pt x="163" y="79"/>
                      <a:pt x="182" y="31"/>
                      <a:pt x="211" y="3"/>
                    </a:cubicBezTo>
                    <a:cubicBezTo>
                      <a:pt x="201" y="1"/>
                      <a:pt x="191" y="0"/>
                      <a:pt x="181" y="0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447;p73"/>
              <p:cNvSpPr/>
              <p:nvPr/>
            </p:nvSpPr>
            <p:spPr>
              <a:xfrm>
                <a:off x="5173054" y="3030261"/>
                <a:ext cx="62368" cy="66805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44" extrusionOk="0">
                    <a:moveTo>
                      <a:pt x="1649" y="1"/>
                    </a:moveTo>
                    <a:cubicBezTo>
                      <a:pt x="1634" y="1"/>
                      <a:pt x="1620" y="6"/>
                      <a:pt x="1609" y="17"/>
                    </a:cubicBezTo>
                    <a:cubicBezTo>
                      <a:pt x="1350" y="209"/>
                      <a:pt x="1054" y="352"/>
                      <a:pt x="747" y="439"/>
                    </a:cubicBezTo>
                    <a:cubicBezTo>
                      <a:pt x="652" y="467"/>
                      <a:pt x="556" y="486"/>
                      <a:pt x="460" y="505"/>
                    </a:cubicBezTo>
                    <a:cubicBezTo>
                      <a:pt x="365" y="525"/>
                      <a:pt x="269" y="534"/>
                      <a:pt x="173" y="544"/>
                    </a:cubicBezTo>
                    <a:cubicBezTo>
                      <a:pt x="68" y="544"/>
                      <a:pt x="1" y="630"/>
                      <a:pt x="1" y="726"/>
                    </a:cubicBezTo>
                    <a:lnTo>
                      <a:pt x="1" y="1472"/>
                    </a:lnTo>
                    <a:cubicBezTo>
                      <a:pt x="1" y="2065"/>
                      <a:pt x="479" y="2544"/>
                      <a:pt x="1073" y="2544"/>
                    </a:cubicBezTo>
                    <a:lnTo>
                      <a:pt x="1302" y="2544"/>
                    </a:lnTo>
                    <a:cubicBezTo>
                      <a:pt x="1896" y="2544"/>
                      <a:pt x="2374" y="2065"/>
                      <a:pt x="2374" y="1472"/>
                    </a:cubicBezTo>
                    <a:lnTo>
                      <a:pt x="2374" y="697"/>
                    </a:lnTo>
                    <a:cubicBezTo>
                      <a:pt x="2374" y="620"/>
                      <a:pt x="2326" y="553"/>
                      <a:pt x="2259" y="525"/>
                    </a:cubicBezTo>
                    <a:cubicBezTo>
                      <a:pt x="2240" y="515"/>
                      <a:pt x="2221" y="505"/>
                      <a:pt x="2192" y="496"/>
                    </a:cubicBezTo>
                    <a:cubicBezTo>
                      <a:pt x="1982" y="410"/>
                      <a:pt x="1810" y="257"/>
                      <a:pt x="1714" y="56"/>
                    </a:cubicBezTo>
                    <a:lnTo>
                      <a:pt x="1704" y="37"/>
                    </a:lnTo>
                    <a:cubicBezTo>
                      <a:pt x="1693" y="13"/>
                      <a:pt x="1671" y="1"/>
                      <a:pt x="1649" y="1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448;p73"/>
              <p:cNvSpPr/>
              <p:nvPr/>
            </p:nvSpPr>
            <p:spPr>
              <a:xfrm>
                <a:off x="5172817" y="3030261"/>
                <a:ext cx="45509" cy="67068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2554" extrusionOk="0">
                    <a:moveTo>
                      <a:pt x="1648" y="1"/>
                    </a:moveTo>
                    <a:cubicBezTo>
                      <a:pt x="1634" y="1"/>
                      <a:pt x="1619" y="6"/>
                      <a:pt x="1608" y="17"/>
                    </a:cubicBezTo>
                    <a:cubicBezTo>
                      <a:pt x="1350" y="209"/>
                      <a:pt x="1053" y="352"/>
                      <a:pt x="747" y="439"/>
                    </a:cubicBezTo>
                    <a:cubicBezTo>
                      <a:pt x="651" y="467"/>
                      <a:pt x="555" y="486"/>
                      <a:pt x="460" y="505"/>
                    </a:cubicBezTo>
                    <a:cubicBezTo>
                      <a:pt x="364" y="525"/>
                      <a:pt x="268" y="534"/>
                      <a:pt x="173" y="544"/>
                    </a:cubicBezTo>
                    <a:cubicBezTo>
                      <a:pt x="77" y="553"/>
                      <a:pt x="0" y="630"/>
                      <a:pt x="0" y="726"/>
                    </a:cubicBezTo>
                    <a:lnTo>
                      <a:pt x="0" y="1472"/>
                    </a:lnTo>
                    <a:cubicBezTo>
                      <a:pt x="0" y="2065"/>
                      <a:pt x="479" y="2554"/>
                      <a:pt x="1082" y="2554"/>
                    </a:cubicBezTo>
                    <a:lnTo>
                      <a:pt x="1302" y="2554"/>
                    </a:lnTo>
                    <a:cubicBezTo>
                      <a:pt x="699" y="2554"/>
                      <a:pt x="220" y="2065"/>
                      <a:pt x="220" y="1472"/>
                    </a:cubicBezTo>
                    <a:lnTo>
                      <a:pt x="220" y="726"/>
                    </a:lnTo>
                    <a:cubicBezTo>
                      <a:pt x="220" y="630"/>
                      <a:pt x="297" y="553"/>
                      <a:pt x="393" y="544"/>
                    </a:cubicBezTo>
                    <a:cubicBezTo>
                      <a:pt x="488" y="534"/>
                      <a:pt x="584" y="525"/>
                      <a:pt x="680" y="505"/>
                    </a:cubicBezTo>
                    <a:cubicBezTo>
                      <a:pt x="775" y="486"/>
                      <a:pt x="871" y="467"/>
                      <a:pt x="967" y="439"/>
                    </a:cubicBezTo>
                    <a:cubicBezTo>
                      <a:pt x="1235" y="362"/>
                      <a:pt x="1493" y="247"/>
                      <a:pt x="1733" y="84"/>
                    </a:cubicBezTo>
                    <a:lnTo>
                      <a:pt x="1713" y="56"/>
                    </a:lnTo>
                    <a:lnTo>
                      <a:pt x="1704" y="37"/>
                    </a:lnTo>
                    <a:cubicBezTo>
                      <a:pt x="1692" y="13"/>
                      <a:pt x="1670" y="1"/>
                      <a:pt x="1648" y="1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449;p73"/>
              <p:cNvSpPr/>
              <p:nvPr/>
            </p:nvSpPr>
            <p:spPr>
              <a:xfrm>
                <a:off x="5009953" y="2992000"/>
                <a:ext cx="125680" cy="66149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519" extrusionOk="0">
                    <a:moveTo>
                      <a:pt x="1848" y="1"/>
                    </a:moveTo>
                    <a:lnTo>
                      <a:pt x="766" y="431"/>
                    </a:lnTo>
                    <a:cubicBezTo>
                      <a:pt x="642" y="470"/>
                      <a:pt x="537" y="527"/>
                      <a:pt x="441" y="604"/>
                    </a:cubicBezTo>
                    <a:lnTo>
                      <a:pt x="412" y="623"/>
                    </a:lnTo>
                    <a:lnTo>
                      <a:pt x="403" y="642"/>
                    </a:lnTo>
                    <a:lnTo>
                      <a:pt x="384" y="651"/>
                    </a:lnTo>
                    <a:lnTo>
                      <a:pt x="364" y="671"/>
                    </a:lnTo>
                    <a:cubicBezTo>
                      <a:pt x="163" y="862"/>
                      <a:pt x="39" y="1120"/>
                      <a:pt x="1" y="1388"/>
                    </a:cubicBezTo>
                    <a:lnTo>
                      <a:pt x="1" y="1436"/>
                    </a:lnTo>
                    <a:lnTo>
                      <a:pt x="1" y="1455"/>
                    </a:lnTo>
                    <a:lnTo>
                      <a:pt x="1" y="1494"/>
                    </a:lnTo>
                    <a:lnTo>
                      <a:pt x="1" y="1522"/>
                    </a:lnTo>
                    <a:lnTo>
                      <a:pt x="1" y="1532"/>
                    </a:lnTo>
                    <a:lnTo>
                      <a:pt x="1" y="1589"/>
                    </a:lnTo>
                    <a:lnTo>
                      <a:pt x="1" y="1762"/>
                    </a:lnTo>
                    <a:lnTo>
                      <a:pt x="1" y="2288"/>
                    </a:lnTo>
                    <a:cubicBezTo>
                      <a:pt x="10" y="2416"/>
                      <a:pt x="116" y="2518"/>
                      <a:pt x="251" y="2518"/>
                    </a:cubicBezTo>
                    <a:cubicBezTo>
                      <a:pt x="257" y="2518"/>
                      <a:pt x="263" y="2518"/>
                      <a:pt x="269" y="2518"/>
                    </a:cubicBezTo>
                    <a:lnTo>
                      <a:pt x="4527" y="2518"/>
                    </a:lnTo>
                    <a:cubicBezTo>
                      <a:pt x="4533" y="2518"/>
                      <a:pt x="4539" y="2518"/>
                      <a:pt x="4544" y="2518"/>
                    </a:cubicBezTo>
                    <a:cubicBezTo>
                      <a:pt x="4671" y="2518"/>
                      <a:pt x="4777" y="2416"/>
                      <a:pt x="4786" y="2288"/>
                    </a:cubicBezTo>
                    <a:lnTo>
                      <a:pt x="4786" y="1762"/>
                    </a:lnTo>
                    <a:lnTo>
                      <a:pt x="4786" y="1589"/>
                    </a:lnTo>
                    <a:lnTo>
                      <a:pt x="4776" y="1589"/>
                    </a:lnTo>
                    <a:lnTo>
                      <a:pt x="4776" y="1532"/>
                    </a:lnTo>
                    <a:lnTo>
                      <a:pt x="4776" y="1522"/>
                    </a:lnTo>
                    <a:lnTo>
                      <a:pt x="4776" y="1494"/>
                    </a:lnTo>
                    <a:lnTo>
                      <a:pt x="4776" y="1455"/>
                    </a:lnTo>
                    <a:lnTo>
                      <a:pt x="4776" y="1446"/>
                    </a:lnTo>
                    <a:lnTo>
                      <a:pt x="4776" y="1398"/>
                    </a:lnTo>
                    <a:cubicBezTo>
                      <a:pt x="4748" y="1120"/>
                      <a:pt x="4614" y="862"/>
                      <a:pt x="4422" y="680"/>
                    </a:cubicBezTo>
                    <a:lnTo>
                      <a:pt x="4394" y="651"/>
                    </a:lnTo>
                    <a:lnTo>
                      <a:pt x="4384" y="642"/>
                    </a:lnTo>
                    <a:lnTo>
                      <a:pt x="4365" y="623"/>
                    </a:lnTo>
                    <a:lnTo>
                      <a:pt x="4336" y="604"/>
                    </a:lnTo>
                    <a:cubicBezTo>
                      <a:pt x="4250" y="537"/>
                      <a:pt x="4154" y="479"/>
                      <a:pt x="4049" y="431"/>
                    </a:cubicBezTo>
                    <a:lnTo>
                      <a:pt x="2958" y="1"/>
                    </a:lnTo>
                    <a:lnTo>
                      <a:pt x="2680" y="278"/>
                    </a:lnTo>
                    <a:lnTo>
                      <a:pt x="2403" y="556"/>
                    </a:lnTo>
                    <a:lnTo>
                      <a:pt x="2125" y="278"/>
                    </a:lnTo>
                    <a:lnTo>
                      <a:pt x="1848" y="1"/>
                    </a:lnTo>
                    <a:close/>
                  </a:path>
                </a:pathLst>
              </a:custGeom>
              <a:solidFill>
                <a:srgbClr val="819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3450;p73"/>
              <p:cNvSpPr/>
              <p:nvPr/>
            </p:nvSpPr>
            <p:spPr>
              <a:xfrm>
                <a:off x="5009217" y="2992262"/>
                <a:ext cx="51286" cy="65913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510" extrusionOk="0">
                    <a:moveTo>
                      <a:pt x="1857" y="0"/>
                    </a:moveTo>
                    <a:lnTo>
                      <a:pt x="775" y="421"/>
                    </a:lnTo>
                    <a:cubicBezTo>
                      <a:pt x="306" y="613"/>
                      <a:pt x="0" y="1072"/>
                      <a:pt x="29" y="1579"/>
                    </a:cubicBezTo>
                    <a:lnTo>
                      <a:pt x="29" y="2278"/>
                    </a:lnTo>
                    <a:cubicBezTo>
                      <a:pt x="29" y="2410"/>
                      <a:pt x="134" y="2510"/>
                      <a:pt x="256" y="2510"/>
                    </a:cubicBezTo>
                    <a:cubicBezTo>
                      <a:pt x="266" y="2510"/>
                      <a:pt x="277" y="2509"/>
                      <a:pt x="287" y="2508"/>
                    </a:cubicBezTo>
                    <a:lnTo>
                      <a:pt x="345" y="2508"/>
                    </a:lnTo>
                    <a:lnTo>
                      <a:pt x="345" y="1579"/>
                    </a:lnTo>
                    <a:cubicBezTo>
                      <a:pt x="325" y="1072"/>
                      <a:pt x="622" y="613"/>
                      <a:pt x="1091" y="421"/>
                    </a:cubicBezTo>
                    <a:lnTo>
                      <a:pt x="1952" y="86"/>
                    </a:lnTo>
                    <a:lnTo>
                      <a:pt x="1857" y="0"/>
                    </a:ln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3451;p73"/>
              <p:cNvSpPr/>
              <p:nvPr/>
            </p:nvSpPr>
            <p:spPr>
              <a:xfrm>
                <a:off x="5032825" y="2887695"/>
                <a:ext cx="79436" cy="56091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36" extrusionOk="0">
                    <a:moveTo>
                      <a:pt x="1455" y="1"/>
                    </a:moveTo>
                    <a:cubicBezTo>
                      <a:pt x="651" y="1"/>
                      <a:pt x="1" y="652"/>
                      <a:pt x="1" y="1456"/>
                    </a:cubicBezTo>
                    <a:lnTo>
                      <a:pt x="1" y="2135"/>
                    </a:lnTo>
                    <a:cubicBezTo>
                      <a:pt x="1" y="2135"/>
                      <a:pt x="326" y="2106"/>
                      <a:pt x="364" y="1944"/>
                    </a:cubicBezTo>
                    <a:cubicBezTo>
                      <a:pt x="383" y="1925"/>
                      <a:pt x="393" y="1915"/>
                      <a:pt x="403" y="1896"/>
                    </a:cubicBezTo>
                    <a:cubicBezTo>
                      <a:pt x="584" y="1896"/>
                      <a:pt x="1465" y="1877"/>
                      <a:pt x="1972" y="1274"/>
                    </a:cubicBezTo>
                    <a:cubicBezTo>
                      <a:pt x="2077" y="1570"/>
                      <a:pt x="2317" y="1800"/>
                      <a:pt x="2623" y="1886"/>
                    </a:cubicBezTo>
                    <a:cubicBezTo>
                      <a:pt x="2632" y="1905"/>
                      <a:pt x="2642" y="1925"/>
                      <a:pt x="2652" y="1944"/>
                    </a:cubicBezTo>
                    <a:cubicBezTo>
                      <a:pt x="2699" y="2106"/>
                      <a:pt x="3025" y="2135"/>
                      <a:pt x="3025" y="2135"/>
                    </a:cubicBezTo>
                    <a:lnTo>
                      <a:pt x="3025" y="1456"/>
                    </a:lnTo>
                    <a:cubicBezTo>
                      <a:pt x="3025" y="652"/>
                      <a:pt x="2374" y="1"/>
                      <a:pt x="157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3452;p73"/>
              <p:cNvSpPr/>
              <p:nvPr/>
            </p:nvSpPr>
            <p:spPr>
              <a:xfrm>
                <a:off x="5032825" y="2887459"/>
                <a:ext cx="43014" cy="56328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145" extrusionOk="0">
                    <a:moveTo>
                      <a:pt x="1455" y="0"/>
                    </a:moveTo>
                    <a:cubicBezTo>
                      <a:pt x="651" y="0"/>
                      <a:pt x="1" y="651"/>
                      <a:pt x="1" y="1455"/>
                    </a:cubicBezTo>
                    <a:lnTo>
                      <a:pt x="1" y="2144"/>
                    </a:lnTo>
                    <a:cubicBezTo>
                      <a:pt x="87" y="2135"/>
                      <a:pt x="173" y="2106"/>
                      <a:pt x="249" y="2068"/>
                    </a:cubicBezTo>
                    <a:lnTo>
                      <a:pt x="259" y="1838"/>
                    </a:lnTo>
                    <a:lnTo>
                      <a:pt x="259" y="1455"/>
                    </a:lnTo>
                    <a:cubicBezTo>
                      <a:pt x="259" y="680"/>
                      <a:pt x="862" y="39"/>
                      <a:pt x="163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3453;p73"/>
              <p:cNvSpPr/>
              <p:nvPr/>
            </p:nvSpPr>
            <p:spPr>
              <a:xfrm>
                <a:off x="5101442" y="2937983"/>
                <a:ext cx="17358" cy="23371"/>
              </a:xfrm>
              <a:custGeom>
                <a:avLst/>
                <a:gdLst/>
                <a:ahLst/>
                <a:cxnLst/>
                <a:rect l="l" t="t" r="r" b="b"/>
                <a:pathLst>
                  <a:path w="661" h="890" extrusionOk="0">
                    <a:moveTo>
                      <a:pt x="183" y="0"/>
                    </a:moveTo>
                    <a:cubicBezTo>
                      <a:pt x="87" y="0"/>
                      <a:pt x="0" y="78"/>
                      <a:pt x="0" y="182"/>
                    </a:cubicBezTo>
                    <a:lnTo>
                      <a:pt x="0" y="708"/>
                    </a:lnTo>
                    <a:cubicBezTo>
                      <a:pt x="0" y="812"/>
                      <a:pt x="87" y="890"/>
                      <a:pt x="183" y="890"/>
                    </a:cubicBezTo>
                    <a:cubicBezTo>
                      <a:pt x="202" y="890"/>
                      <a:pt x="221" y="887"/>
                      <a:pt x="240" y="880"/>
                    </a:cubicBezTo>
                    <a:cubicBezTo>
                      <a:pt x="278" y="871"/>
                      <a:pt x="307" y="852"/>
                      <a:pt x="345" y="833"/>
                    </a:cubicBezTo>
                    <a:cubicBezTo>
                      <a:pt x="374" y="804"/>
                      <a:pt x="412" y="775"/>
                      <a:pt x="450" y="746"/>
                    </a:cubicBezTo>
                    <a:cubicBezTo>
                      <a:pt x="661" y="498"/>
                      <a:pt x="555" y="105"/>
                      <a:pt x="240" y="10"/>
                    </a:cubicBezTo>
                    <a:cubicBezTo>
                      <a:pt x="221" y="3"/>
                      <a:pt x="202" y="0"/>
                      <a:pt x="183" y="0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3454;p73"/>
              <p:cNvSpPr/>
              <p:nvPr/>
            </p:nvSpPr>
            <p:spPr>
              <a:xfrm>
                <a:off x="5026286" y="2937957"/>
                <a:ext cx="17620" cy="23398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91" extrusionOk="0">
                    <a:moveTo>
                      <a:pt x="484" y="1"/>
                    </a:moveTo>
                    <a:cubicBezTo>
                      <a:pt x="466" y="1"/>
                      <a:pt x="447" y="4"/>
                      <a:pt x="431" y="11"/>
                    </a:cubicBezTo>
                    <a:cubicBezTo>
                      <a:pt x="1" y="145"/>
                      <a:pt x="1" y="747"/>
                      <a:pt x="431" y="881"/>
                    </a:cubicBezTo>
                    <a:cubicBezTo>
                      <a:pt x="450" y="888"/>
                      <a:pt x="469" y="891"/>
                      <a:pt x="488" y="891"/>
                    </a:cubicBezTo>
                    <a:cubicBezTo>
                      <a:pt x="584" y="891"/>
                      <a:pt x="671" y="813"/>
                      <a:pt x="671" y="709"/>
                    </a:cubicBezTo>
                    <a:lnTo>
                      <a:pt x="671" y="183"/>
                    </a:lnTo>
                    <a:cubicBezTo>
                      <a:pt x="661" y="125"/>
                      <a:pt x="632" y="78"/>
                      <a:pt x="594" y="39"/>
                    </a:cubicBezTo>
                    <a:cubicBezTo>
                      <a:pt x="562" y="14"/>
                      <a:pt x="522" y="1"/>
                      <a:pt x="484" y="1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3455;p73"/>
              <p:cNvSpPr/>
              <p:nvPr/>
            </p:nvSpPr>
            <p:spPr>
              <a:xfrm>
                <a:off x="5057956" y="2979027"/>
                <a:ext cx="29175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70" extrusionOk="0">
                    <a:moveTo>
                      <a:pt x="185" y="1"/>
                    </a:moveTo>
                    <a:cubicBezTo>
                      <a:pt x="87" y="1"/>
                      <a:pt x="1" y="79"/>
                      <a:pt x="1" y="179"/>
                    </a:cubicBezTo>
                    <a:lnTo>
                      <a:pt x="1" y="715"/>
                    </a:lnTo>
                    <a:cubicBezTo>
                      <a:pt x="1" y="772"/>
                      <a:pt x="20" y="820"/>
                      <a:pt x="58" y="858"/>
                    </a:cubicBezTo>
                    <a:lnTo>
                      <a:pt x="422" y="1222"/>
                    </a:lnTo>
                    <a:cubicBezTo>
                      <a:pt x="460" y="1251"/>
                      <a:pt x="508" y="1270"/>
                      <a:pt x="556" y="1270"/>
                    </a:cubicBezTo>
                    <a:cubicBezTo>
                      <a:pt x="604" y="1270"/>
                      <a:pt x="651" y="1251"/>
                      <a:pt x="680" y="1212"/>
                    </a:cubicBezTo>
                    <a:lnTo>
                      <a:pt x="1063" y="820"/>
                    </a:lnTo>
                    <a:cubicBezTo>
                      <a:pt x="1092" y="782"/>
                      <a:pt x="1111" y="743"/>
                      <a:pt x="1111" y="696"/>
                    </a:cubicBezTo>
                    <a:lnTo>
                      <a:pt x="1111" y="188"/>
                    </a:lnTo>
                    <a:cubicBezTo>
                      <a:pt x="1111" y="140"/>
                      <a:pt x="1092" y="93"/>
                      <a:pt x="1063" y="54"/>
                    </a:cubicBezTo>
                    <a:cubicBezTo>
                      <a:pt x="1025" y="26"/>
                      <a:pt x="977" y="7"/>
                      <a:pt x="919" y="7"/>
                    </a:cubicBezTo>
                    <a:lnTo>
                      <a:pt x="881" y="7"/>
                    </a:lnTo>
                    <a:cubicBezTo>
                      <a:pt x="814" y="26"/>
                      <a:pt x="738" y="26"/>
                      <a:pt x="671" y="26"/>
                    </a:cubicBezTo>
                    <a:lnTo>
                      <a:pt x="450" y="26"/>
                    </a:lnTo>
                    <a:cubicBezTo>
                      <a:pt x="374" y="26"/>
                      <a:pt x="297" y="16"/>
                      <a:pt x="230" y="7"/>
                    </a:cubicBezTo>
                    <a:cubicBezTo>
                      <a:pt x="215" y="3"/>
                      <a:pt x="200" y="1"/>
                      <a:pt x="185" y="1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3456;p73"/>
              <p:cNvSpPr/>
              <p:nvPr/>
            </p:nvSpPr>
            <p:spPr>
              <a:xfrm>
                <a:off x="5057956" y="2979369"/>
                <a:ext cx="17883" cy="33271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267" extrusionOk="0">
                    <a:moveTo>
                      <a:pt x="189" y="0"/>
                    </a:moveTo>
                    <a:cubicBezTo>
                      <a:pt x="87" y="0"/>
                      <a:pt x="1" y="80"/>
                      <a:pt x="1" y="175"/>
                    </a:cubicBezTo>
                    <a:lnTo>
                      <a:pt x="1" y="711"/>
                    </a:lnTo>
                    <a:cubicBezTo>
                      <a:pt x="1" y="769"/>
                      <a:pt x="20" y="817"/>
                      <a:pt x="58" y="855"/>
                    </a:cubicBezTo>
                    <a:lnTo>
                      <a:pt x="422" y="1219"/>
                    </a:lnTo>
                    <a:cubicBezTo>
                      <a:pt x="460" y="1247"/>
                      <a:pt x="508" y="1266"/>
                      <a:pt x="556" y="1266"/>
                    </a:cubicBezTo>
                    <a:cubicBezTo>
                      <a:pt x="604" y="1266"/>
                      <a:pt x="651" y="1247"/>
                      <a:pt x="680" y="1209"/>
                    </a:cubicBezTo>
                    <a:cubicBezTo>
                      <a:pt x="642" y="1199"/>
                      <a:pt x="613" y="1180"/>
                      <a:pt x="594" y="1152"/>
                    </a:cubicBezTo>
                    <a:lnTo>
                      <a:pt x="221" y="797"/>
                    </a:lnTo>
                    <a:cubicBezTo>
                      <a:pt x="183" y="759"/>
                      <a:pt x="163" y="711"/>
                      <a:pt x="163" y="654"/>
                    </a:cubicBezTo>
                    <a:lnTo>
                      <a:pt x="163" y="118"/>
                    </a:lnTo>
                    <a:cubicBezTo>
                      <a:pt x="163" y="70"/>
                      <a:pt x="183" y="32"/>
                      <a:pt x="221" y="3"/>
                    </a:cubicBezTo>
                    <a:cubicBezTo>
                      <a:pt x="210" y="1"/>
                      <a:pt x="199" y="0"/>
                      <a:pt x="189" y="0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3457;p73"/>
              <p:cNvSpPr/>
              <p:nvPr/>
            </p:nvSpPr>
            <p:spPr>
              <a:xfrm>
                <a:off x="5041386" y="2920520"/>
                <a:ext cx="62341" cy="66989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51" extrusionOk="0">
                    <a:moveTo>
                      <a:pt x="1641" y="0"/>
                    </a:moveTo>
                    <a:cubicBezTo>
                      <a:pt x="1629" y="0"/>
                      <a:pt x="1617" y="5"/>
                      <a:pt x="1608" y="14"/>
                    </a:cubicBezTo>
                    <a:cubicBezTo>
                      <a:pt x="1349" y="206"/>
                      <a:pt x="1053" y="349"/>
                      <a:pt x="747" y="445"/>
                    </a:cubicBezTo>
                    <a:cubicBezTo>
                      <a:pt x="651" y="464"/>
                      <a:pt x="555" y="493"/>
                      <a:pt x="459" y="512"/>
                    </a:cubicBezTo>
                    <a:cubicBezTo>
                      <a:pt x="364" y="521"/>
                      <a:pt x="268" y="541"/>
                      <a:pt x="172" y="541"/>
                    </a:cubicBezTo>
                    <a:cubicBezTo>
                      <a:pt x="77" y="550"/>
                      <a:pt x="0" y="627"/>
                      <a:pt x="0" y="722"/>
                    </a:cubicBezTo>
                    <a:lnTo>
                      <a:pt x="0" y="1478"/>
                    </a:lnTo>
                    <a:cubicBezTo>
                      <a:pt x="0" y="2072"/>
                      <a:pt x="479" y="2550"/>
                      <a:pt x="1072" y="2550"/>
                    </a:cubicBezTo>
                    <a:lnTo>
                      <a:pt x="1302" y="2550"/>
                    </a:lnTo>
                    <a:cubicBezTo>
                      <a:pt x="1895" y="2550"/>
                      <a:pt x="2373" y="2072"/>
                      <a:pt x="2373" y="1478"/>
                    </a:cubicBezTo>
                    <a:lnTo>
                      <a:pt x="2373" y="694"/>
                    </a:lnTo>
                    <a:cubicBezTo>
                      <a:pt x="2373" y="617"/>
                      <a:pt x="2326" y="550"/>
                      <a:pt x="2259" y="531"/>
                    </a:cubicBezTo>
                    <a:cubicBezTo>
                      <a:pt x="2239" y="521"/>
                      <a:pt x="2220" y="512"/>
                      <a:pt x="2201" y="502"/>
                    </a:cubicBezTo>
                    <a:cubicBezTo>
                      <a:pt x="1991" y="416"/>
                      <a:pt x="1818" y="253"/>
                      <a:pt x="1713" y="52"/>
                    </a:cubicBezTo>
                    <a:lnTo>
                      <a:pt x="1704" y="43"/>
                    </a:lnTo>
                    <a:cubicBezTo>
                      <a:pt x="1691" y="17"/>
                      <a:pt x="1665" y="0"/>
                      <a:pt x="1641" y="0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3458;p73"/>
              <p:cNvSpPr/>
              <p:nvPr/>
            </p:nvSpPr>
            <p:spPr>
              <a:xfrm>
                <a:off x="5041386" y="2920625"/>
                <a:ext cx="45246" cy="66884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547" extrusionOk="0">
                    <a:moveTo>
                      <a:pt x="1641" y="1"/>
                    </a:moveTo>
                    <a:cubicBezTo>
                      <a:pt x="1629" y="1"/>
                      <a:pt x="1617" y="4"/>
                      <a:pt x="1608" y="10"/>
                    </a:cubicBezTo>
                    <a:cubicBezTo>
                      <a:pt x="1349" y="211"/>
                      <a:pt x="1053" y="355"/>
                      <a:pt x="747" y="441"/>
                    </a:cubicBezTo>
                    <a:cubicBezTo>
                      <a:pt x="651" y="470"/>
                      <a:pt x="555" y="489"/>
                      <a:pt x="459" y="508"/>
                    </a:cubicBezTo>
                    <a:cubicBezTo>
                      <a:pt x="364" y="527"/>
                      <a:pt x="268" y="537"/>
                      <a:pt x="172" y="546"/>
                    </a:cubicBezTo>
                    <a:cubicBezTo>
                      <a:pt x="67" y="546"/>
                      <a:pt x="0" y="632"/>
                      <a:pt x="0" y="728"/>
                    </a:cubicBezTo>
                    <a:lnTo>
                      <a:pt x="0" y="1474"/>
                    </a:lnTo>
                    <a:cubicBezTo>
                      <a:pt x="0" y="2068"/>
                      <a:pt x="479" y="2546"/>
                      <a:pt x="1072" y="2546"/>
                    </a:cubicBezTo>
                    <a:lnTo>
                      <a:pt x="1292" y="2546"/>
                    </a:lnTo>
                    <a:cubicBezTo>
                      <a:pt x="699" y="2546"/>
                      <a:pt x="220" y="2068"/>
                      <a:pt x="220" y="1474"/>
                    </a:cubicBezTo>
                    <a:lnTo>
                      <a:pt x="220" y="728"/>
                    </a:lnTo>
                    <a:cubicBezTo>
                      <a:pt x="220" y="632"/>
                      <a:pt x="287" y="546"/>
                      <a:pt x="392" y="546"/>
                    </a:cubicBezTo>
                    <a:cubicBezTo>
                      <a:pt x="488" y="537"/>
                      <a:pt x="584" y="527"/>
                      <a:pt x="680" y="508"/>
                    </a:cubicBezTo>
                    <a:cubicBezTo>
                      <a:pt x="775" y="489"/>
                      <a:pt x="871" y="470"/>
                      <a:pt x="967" y="441"/>
                    </a:cubicBezTo>
                    <a:cubicBezTo>
                      <a:pt x="1235" y="364"/>
                      <a:pt x="1493" y="240"/>
                      <a:pt x="1723" y="87"/>
                    </a:cubicBezTo>
                    <a:lnTo>
                      <a:pt x="1713" y="58"/>
                    </a:lnTo>
                    <a:lnTo>
                      <a:pt x="1704" y="39"/>
                    </a:lnTo>
                    <a:cubicBezTo>
                      <a:pt x="1691" y="13"/>
                      <a:pt x="1665" y="1"/>
                      <a:pt x="1641" y="1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3459;p73"/>
              <p:cNvSpPr/>
              <p:nvPr/>
            </p:nvSpPr>
            <p:spPr>
              <a:xfrm>
                <a:off x="5010714" y="3211139"/>
                <a:ext cx="125680" cy="66648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2538" extrusionOk="0">
                    <a:moveTo>
                      <a:pt x="1819" y="1"/>
                    </a:moveTo>
                    <a:lnTo>
                      <a:pt x="737" y="441"/>
                    </a:lnTo>
                    <a:cubicBezTo>
                      <a:pt x="623" y="479"/>
                      <a:pt x="527" y="537"/>
                      <a:pt x="441" y="604"/>
                    </a:cubicBezTo>
                    <a:lnTo>
                      <a:pt x="412" y="632"/>
                    </a:lnTo>
                    <a:lnTo>
                      <a:pt x="402" y="642"/>
                    </a:lnTo>
                    <a:lnTo>
                      <a:pt x="383" y="652"/>
                    </a:lnTo>
                    <a:lnTo>
                      <a:pt x="355" y="680"/>
                    </a:lnTo>
                    <a:cubicBezTo>
                      <a:pt x="163" y="872"/>
                      <a:pt x="29" y="1121"/>
                      <a:pt x="0" y="1398"/>
                    </a:cubicBezTo>
                    <a:lnTo>
                      <a:pt x="0" y="1446"/>
                    </a:lnTo>
                    <a:lnTo>
                      <a:pt x="0" y="1475"/>
                    </a:lnTo>
                    <a:lnTo>
                      <a:pt x="0" y="1503"/>
                    </a:lnTo>
                    <a:lnTo>
                      <a:pt x="0" y="1532"/>
                    </a:lnTo>
                    <a:lnTo>
                      <a:pt x="0" y="1542"/>
                    </a:lnTo>
                    <a:lnTo>
                      <a:pt x="0" y="1599"/>
                    </a:lnTo>
                    <a:lnTo>
                      <a:pt x="0" y="1771"/>
                    </a:lnTo>
                    <a:lnTo>
                      <a:pt x="0" y="2307"/>
                    </a:lnTo>
                    <a:cubicBezTo>
                      <a:pt x="0" y="2436"/>
                      <a:pt x="115" y="2538"/>
                      <a:pt x="242" y="2538"/>
                    </a:cubicBezTo>
                    <a:cubicBezTo>
                      <a:pt x="248" y="2538"/>
                      <a:pt x="253" y="2537"/>
                      <a:pt x="259" y="2537"/>
                    </a:cubicBezTo>
                    <a:lnTo>
                      <a:pt x="4518" y="2537"/>
                    </a:lnTo>
                    <a:cubicBezTo>
                      <a:pt x="4524" y="2537"/>
                      <a:pt x="4530" y="2538"/>
                      <a:pt x="4536" y="2538"/>
                    </a:cubicBezTo>
                    <a:cubicBezTo>
                      <a:pt x="4671" y="2538"/>
                      <a:pt x="4776" y="2436"/>
                      <a:pt x="4786" y="2307"/>
                    </a:cubicBezTo>
                    <a:lnTo>
                      <a:pt x="4786" y="1771"/>
                    </a:lnTo>
                    <a:lnTo>
                      <a:pt x="4786" y="1590"/>
                    </a:lnTo>
                    <a:lnTo>
                      <a:pt x="4747" y="1590"/>
                    </a:lnTo>
                    <a:lnTo>
                      <a:pt x="4747" y="1532"/>
                    </a:lnTo>
                    <a:lnTo>
                      <a:pt x="4747" y="1523"/>
                    </a:lnTo>
                    <a:lnTo>
                      <a:pt x="4747" y="1494"/>
                    </a:lnTo>
                    <a:lnTo>
                      <a:pt x="4747" y="1456"/>
                    </a:lnTo>
                    <a:lnTo>
                      <a:pt x="4747" y="1446"/>
                    </a:lnTo>
                    <a:lnTo>
                      <a:pt x="4747" y="1398"/>
                    </a:lnTo>
                    <a:cubicBezTo>
                      <a:pt x="4719" y="1121"/>
                      <a:pt x="4585" y="872"/>
                      <a:pt x="4393" y="680"/>
                    </a:cubicBezTo>
                    <a:lnTo>
                      <a:pt x="4365" y="652"/>
                    </a:lnTo>
                    <a:lnTo>
                      <a:pt x="4355" y="642"/>
                    </a:lnTo>
                    <a:lnTo>
                      <a:pt x="4336" y="632"/>
                    </a:lnTo>
                    <a:lnTo>
                      <a:pt x="4307" y="604"/>
                    </a:lnTo>
                    <a:cubicBezTo>
                      <a:pt x="4221" y="537"/>
                      <a:pt x="4125" y="479"/>
                      <a:pt x="4020" y="441"/>
                    </a:cubicBezTo>
                    <a:lnTo>
                      <a:pt x="2929" y="1"/>
                    </a:lnTo>
                    <a:lnTo>
                      <a:pt x="2651" y="288"/>
                    </a:lnTo>
                    <a:lnTo>
                      <a:pt x="2374" y="556"/>
                    </a:lnTo>
                    <a:lnTo>
                      <a:pt x="2096" y="288"/>
                    </a:lnTo>
                    <a:lnTo>
                      <a:pt x="1819" y="1"/>
                    </a:lnTo>
                    <a:close/>
                  </a:path>
                </a:pathLst>
              </a:custGeom>
              <a:solidFill>
                <a:srgbClr val="819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3460;p73"/>
              <p:cNvSpPr/>
              <p:nvPr/>
            </p:nvSpPr>
            <p:spPr>
              <a:xfrm>
                <a:off x="5009217" y="3211402"/>
                <a:ext cx="51286" cy="65939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511" extrusionOk="0">
                    <a:moveTo>
                      <a:pt x="1857" y="0"/>
                    </a:moveTo>
                    <a:lnTo>
                      <a:pt x="775" y="422"/>
                    </a:lnTo>
                    <a:cubicBezTo>
                      <a:pt x="306" y="613"/>
                      <a:pt x="0" y="1072"/>
                      <a:pt x="29" y="1580"/>
                    </a:cubicBezTo>
                    <a:lnTo>
                      <a:pt x="29" y="2288"/>
                    </a:lnTo>
                    <a:cubicBezTo>
                      <a:pt x="29" y="2411"/>
                      <a:pt x="134" y="2510"/>
                      <a:pt x="255" y="2510"/>
                    </a:cubicBezTo>
                    <a:cubicBezTo>
                      <a:pt x="266" y="2510"/>
                      <a:pt x="277" y="2509"/>
                      <a:pt x="287" y="2508"/>
                    </a:cubicBezTo>
                    <a:lnTo>
                      <a:pt x="345" y="2508"/>
                    </a:lnTo>
                    <a:lnTo>
                      <a:pt x="345" y="1580"/>
                    </a:lnTo>
                    <a:cubicBezTo>
                      <a:pt x="325" y="1072"/>
                      <a:pt x="622" y="613"/>
                      <a:pt x="1091" y="422"/>
                    </a:cubicBezTo>
                    <a:lnTo>
                      <a:pt x="1952" y="87"/>
                    </a:lnTo>
                    <a:lnTo>
                      <a:pt x="1857" y="0"/>
                    </a:ln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3461;p73"/>
              <p:cNvSpPr/>
              <p:nvPr/>
            </p:nvSpPr>
            <p:spPr>
              <a:xfrm>
                <a:off x="5032825" y="3106861"/>
                <a:ext cx="79436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144" extrusionOk="0">
                    <a:moveTo>
                      <a:pt x="2661" y="1847"/>
                    </a:moveTo>
                    <a:lnTo>
                      <a:pt x="2652" y="1857"/>
                    </a:lnTo>
                    <a:lnTo>
                      <a:pt x="2623" y="1876"/>
                    </a:lnTo>
                    <a:lnTo>
                      <a:pt x="2623" y="1876"/>
                    </a:lnTo>
                    <a:lnTo>
                      <a:pt x="2661" y="1847"/>
                    </a:lnTo>
                    <a:close/>
                    <a:moveTo>
                      <a:pt x="1455" y="0"/>
                    </a:moveTo>
                    <a:cubicBezTo>
                      <a:pt x="651" y="0"/>
                      <a:pt x="1" y="651"/>
                      <a:pt x="1" y="1455"/>
                    </a:cubicBezTo>
                    <a:lnTo>
                      <a:pt x="1" y="2144"/>
                    </a:lnTo>
                    <a:cubicBezTo>
                      <a:pt x="1" y="2144"/>
                      <a:pt x="326" y="2106"/>
                      <a:pt x="364" y="1943"/>
                    </a:cubicBezTo>
                    <a:cubicBezTo>
                      <a:pt x="383" y="1933"/>
                      <a:pt x="393" y="1914"/>
                      <a:pt x="403" y="1895"/>
                    </a:cubicBezTo>
                    <a:cubicBezTo>
                      <a:pt x="584" y="1895"/>
                      <a:pt x="1465" y="1886"/>
                      <a:pt x="1972" y="1273"/>
                    </a:cubicBezTo>
                    <a:cubicBezTo>
                      <a:pt x="2077" y="1570"/>
                      <a:pt x="2317" y="1799"/>
                      <a:pt x="2623" y="1886"/>
                    </a:cubicBezTo>
                    <a:cubicBezTo>
                      <a:pt x="2632" y="1905"/>
                      <a:pt x="2642" y="1924"/>
                      <a:pt x="2652" y="1943"/>
                    </a:cubicBezTo>
                    <a:cubicBezTo>
                      <a:pt x="2699" y="2106"/>
                      <a:pt x="3025" y="2134"/>
                      <a:pt x="3025" y="2134"/>
                    </a:cubicBezTo>
                    <a:lnTo>
                      <a:pt x="3025" y="1455"/>
                    </a:lnTo>
                    <a:cubicBezTo>
                      <a:pt x="3025" y="651"/>
                      <a:pt x="2374" y="0"/>
                      <a:pt x="1570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3462;p73"/>
              <p:cNvSpPr/>
              <p:nvPr/>
            </p:nvSpPr>
            <p:spPr>
              <a:xfrm>
                <a:off x="5032825" y="3106861"/>
                <a:ext cx="43014" cy="56301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144" extrusionOk="0">
                    <a:moveTo>
                      <a:pt x="1455" y="0"/>
                    </a:moveTo>
                    <a:cubicBezTo>
                      <a:pt x="651" y="0"/>
                      <a:pt x="1" y="651"/>
                      <a:pt x="1" y="1455"/>
                    </a:cubicBezTo>
                    <a:lnTo>
                      <a:pt x="1" y="2144"/>
                    </a:lnTo>
                    <a:cubicBezTo>
                      <a:pt x="87" y="2134"/>
                      <a:pt x="173" y="2106"/>
                      <a:pt x="249" y="2067"/>
                    </a:cubicBezTo>
                    <a:lnTo>
                      <a:pt x="249" y="1828"/>
                    </a:lnTo>
                    <a:lnTo>
                      <a:pt x="259" y="1838"/>
                    </a:lnTo>
                    <a:lnTo>
                      <a:pt x="259" y="1455"/>
                    </a:lnTo>
                    <a:cubicBezTo>
                      <a:pt x="259" y="680"/>
                      <a:pt x="862" y="38"/>
                      <a:pt x="1637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3463;p73"/>
              <p:cNvSpPr/>
              <p:nvPr/>
            </p:nvSpPr>
            <p:spPr>
              <a:xfrm>
                <a:off x="5101442" y="3157385"/>
                <a:ext cx="17358" cy="2334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889" extrusionOk="0">
                    <a:moveTo>
                      <a:pt x="183" y="0"/>
                    </a:moveTo>
                    <a:cubicBezTo>
                      <a:pt x="87" y="0"/>
                      <a:pt x="0" y="78"/>
                      <a:pt x="0" y="182"/>
                    </a:cubicBezTo>
                    <a:lnTo>
                      <a:pt x="0" y="708"/>
                    </a:lnTo>
                    <a:cubicBezTo>
                      <a:pt x="0" y="805"/>
                      <a:pt x="90" y="889"/>
                      <a:pt x="187" y="889"/>
                    </a:cubicBezTo>
                    <a:cubicBezTo>
                      <a:pt x="204" y="889"/>
                      <a:pt x="222" y="886"/>
                      <a:pt x="240" y="880"/>
                    </a:cubicBezTo>
                    <a:cubicBezTo>
                      <a:pt x="278" y="871"/>
                      <a:pt x="307" y="852"/>
                      <a:pt x="345" y="832"/>
                    </a:cubicBezTo>
                    <a:cubicBezTo>
                      <a:pt x="374" y="804"/>
                      <a:pt x="412" y="775"/>
                      <a:pt x="450" y="746"/>
                    </a:cubicBezTo>
                    <a:cubicBezTo>
                      <a:pt x="661" y="497"/>
                      <a:pt x="555" y="105"/>
                      <a:pt x="240" y="9"/>
                    </a:cubicBezTo>
                    <a:cubicBezTo>
                      <a:pt x="221" y="3"/>
                      <a:pt x="202" y="0"/>
                      <a:pt x="183" y="0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3464;p73"/>
              <p:cNvSpPr/>
              <p:nvPr/>
            </p:nvSpPr>
            <p:spPr>
              <a:xfrm>
                <a:off x="5026286" y="3157359"/>
                <a:ext cx="17620" cy="23371"/>
              </a:xfrm>
              <a:custGeom>
                <a:avLst/>
                <a:gdLst/>
                <a:ahLst/>
                <a:cxnLst/>
                <a:rect l="l" t="t" r="r" b="b"/>
                <a:pathLst>
                  <a:path w="671" h="890" extrusionOk="0">
                    <a:moveTo>
                      <a:pt x="484" y="1"/>
                    </a:moveTo>
                    <a:cubicBezTo>
                      <a:pt x="466" y="1"/>
                      <a:pt x="447" y="4"/>
                      <a:pt x="431" y="10"/>
                    </a:cubicBezTo>
                    <a:cubicBezTo>
                      <a:pt x="1" y="144"/>
                      <a:pt x="1" y="747"/>
                      <a:pt x="431" y="881"/>
                    </a:cubicBezTo>
                    <a:cubicBezTo>
                      <a:pt x="449" y="887"/>
                      <a:pt x="467" y="890"/>
                      <a:pt x="484" y="890"/>
                    </a:cubicBezTo>
                    <a:cubicBezTo>
                      <a:pt x="581" y="890"/>
                      <a:pt x="671" y="805"/>
                      <a:pt x="671" y="699"/>
                    </a:cubicBezTo>
                    <a:lnTo>
                      <a:pt x="671" y="183"/>
                    </a:lnTo>
                    <a:cubicBezTo>
                      <a:pt x="661" y="125"/>
                      <a:pt x="632" y="68"/>
                      <a:pt x="594" y="39"/>
                    </a:cubicBezTo>
                    <a:cubicBezTo>
                      <a:pt x="562" y="14"/>
                      <a:pt x="522" y="1"/>
                      <a:pt x="484" y="1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3465;p73"/>
              <p:cNvSpPr/>
              <p:nvPr/>
            </p:nvSpPr>
            <p:spPr>
              <a:xfrm>
                <a:off x="5057956" y="3198272"/>
                <a:ext cx="29175" cy="33271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1267" extrusionOk="0">
                    <a:moveTo>
                      <a:pt x="198" y="0"/>
                    </a:moveTo>
                    <a:cubicBezTo>
                      <a:pt x="95" y="0"/>
                      <a:pt x="1" y="81"/>
                      <a:pt x="1" y="185"/>
                    </a:cubicBezTo>
                    <a:lnTo>
                      <a:pt x="1" y="721"/>
                    </a:lnTo>
                    <a:cubicBezTo>
                      <a:pt x="1" y="768"/>
                      <a:pt x="20" y="826"/>
                      <a:pt x="58" y="864"/>
                    </a:cubicBezTo>
                    <a:lnTo>
                      <a:pt x="422" y="1218"/>
                    </a:lnTo>
                    <a:cubicBezTo>
                      <a:pt x="460" y="1247"/>
                      <a:pt x="508" y="1266"/>
                      <a:pt x="556" y="1266"/>
                    </a:cubicBezTo>
                    <a:cubicBezTo>
                      <a:pt x="604" y="1266"/>
                      <a:pt x="651" y="1247"/>
                      <a:pt x="680" y="1218"/>
                    </a:cubicBezTo>
                    <a:lnTo>
                      <a:pt x="1063" y="816"/>
                    </a:lnTo>
                    <a:cubicBezTo>
                      <a:pt x="1092" y="788"/>
                      <a:pt x="1111" y="740"/>
                      <a:pt x="1111" y="692"/>
                    </a:cubicBezTo>
                    <a:lnTo>
                      <a:pt x="1111" y="194"/>
                    </a:lnTo>
                    <a:cubicBezTo>
                      <a:pt x="1111" y="137"/>
                      <a:pt x="1092" y="89"/>
                      <a:pt x="1063" y="60"/>
                    </a:cubicBezTo>
                    <a:cubicBezTo>
                      <a:pt x="1025" y="22"/>
                      <a:pt x="977" y="3"/>
                      <a:pt x="919" y="3"/>
                    </a:cubicBezTo>
                    <a:lnTo>
                      <a:pt x="881" y="3"/>
                    </a:lnTo>
                    <a:cubicBezTo>
                      <a:pt x="814" y="22"/>
                      <a:pt x="738" y="31"/>
                      <a:pt x="671" y="31"/>
                    </a:cubicBezTo>
                    <a:lnTo>
                      <a:pt x="450" y="31"/>
                    </a:lnTo>
                    <a:cubicBezTo>
                      <a:pt x="374" y="31"/>
                      <a:pt x="297" y="22"/>
                      <a:pt x="230" y="3"/>
                    </a:cubicBezTo>
                    <a:cubicBezTo>
                      <a:pt x="220" y="1"/>
                      <a:pt x="209" y="0"/>
                      <a:pt x="198" y="0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3466;p73"/>
              <p:cNvSpPr/>
              <p:nvPr/>
            </p:nvSpPr>
            <p:spPr>
              <a:xfrm>
                <a:off x="5057956" y="3198508"/>
                <a:ext cx="17883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270" extrusionOk="0">
                    <a:moveTo>
                      <a:pt x="189" y="1"/>
                    </a:moveTo>
                    <a:cubicBezTo>
                      <a:pt x="87" y="1"/>
                      <a:pt x="1" y="81"/>
                      <a:pt x="1" y="185"/>
                    </a:cubicBezTo>
                    <a:lnTo>
                      <a:pt x="1" y="721"/>
                    </a:lnTo>
                    <a:cubicBezTo>
                      <a:pt x="1" y="769"/>
                      <a:pt x="20" y="826"/>
                      <a:pt x="58" y="865"/>
                    </a:cubicBezTo>
                    <a:lnTo>
                      <a:pt x="422" y="1219"/>
                    </a:lnTo>
                    <a:cubicBezTo>
                      <a:pt x="453" y="1250"/>
                      <a:pt x="492" y="1269"/>
                      <a:pt x="531" y="1269"/>
                    </a:cubicBezTo>
                    <a:cubicBezTo>
                      <a:pt x="539" y="1269"/>
                      <a:pt x="548" y="1268"/>
                      <a:pt x="556" y="1267"/>
                    </a:cubicBezTo>
                    <a:cubicBezTo>
                      <a:pt x="604" y="1267"/>
                      <a:pt x="651" y="1247"/>
                      <a:pt x="680" y="1219"/>
                    </a:cubicBezTo>
                    <a:cubicBezTo>
                      <a:pt x="642" y="1209"/>
                      <a:pt x="613" y="1190"/>
                      <a:pt x="594" y="1161"/>
                    </a:cubicBezTo>
                    <a:lnTo>
                      <a:pt x="221" y="798"/>
                    </a:lnTo>
                    <a:cubicBezTo>
                      <a:pt x="183" y="759"/>
                      <a:pt x="163" y="712"/>
                      <a:pt x="163" y="664"/>
                    </a:cubicBezTo>
                    <a:lnTo>
                      <a:pt x="163" y="128"/>
                    </a:lnTo>
                    <a:cubicBezTo>
                      <a:pt x="163" y="80"/>
                      <a:pt x="183" y="42"/>
                      <a:pt x="221" y="3"/>
                    </a:cubicBezTo>
                    <a:cubicBezTo>
                      <a:pt x="210" y="2"/>
                      <a:pt x="199" y="1"/>
                      <a:pt x="189" y="1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3467;p73"/>
              <p:cNvSpPr/>
              <p:nvPr/>
            </p:nvSpPr>
            <p:spPr>
              <a:xfrm>
                <a:off x="5041386" y="3139844"/>
                <a:ext cx="62341" cy="66805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544" extrusionOk="0">
                    <a:moveTo>
                      <a:pt x="1648" y="0"/>
                    </a:moveTo>
                    <a:cubicBezTo>
                      <a:pt x="1633" y="0"/>
                      <a:pt x="1619" y="6"/>
                      <a:pt x="1608" y="17"/>
                    </a:cubicBezTo>
                    <a:cubicBezTo>
                      <a:pt x="1349" y="208"/>
                      <a:pt x="1053" y="352"/>
                      <a:pt x="747" y="438"/>
                    </a:cubicBezTo>
                    <a:cubicBezTo>
                      <a:pt x="651" y="467"/>
                      <a:pt x="555" y="486"/>
                      <a:pt x="459" y="505"/>
                    </a:cubicBezTo>
                    <a:cubicBezTo>
                      <a:pt x="364" y="524"/>
                      <a:pt x="268" y="534"/>
                      <a:pt x="172" y="543"/>
                    </a:cubicBezTo>
                    <a:cubicBezTo>
                      <a:pt x="77" y="543"/>
                      <a:pt x="0" y="630"/>
                      <a:pt x="0" y="725"/>
                    </a:cubicBezTo>
                    <a:lnTo>
                      <a:pt x="0" y="1472"/>
                    </a:lnTo>
                    <a:cubicBezTo>
                      <a:pt x="0" y="2065"/>
                      <a:pt x="479" y="2544"/>
                      <a:pt x="1072" y="2544"/>
                    </a:cubicBezTo>
                    <a:lnTo>
                      <a:pt x="1302" y="2544"/>
                    </a:lnTo>
                    <a:cubicBezTo>
                      <a:pt x="1895" y="2544"/>
                      <a:pt x="2373" y="2065"/>
                      <a:pt x="2373" y="1472"/>
                    </a:cubicBezTo>
                    <a:lnTo>
                      <a:pt x="2373" y="697"/>
                    </a:lnTo>
                    <a:cubicBezTo>
                      <a:pt x="2373" y="620"/>
                      <a:pt x="2326" y="553"/>
                      <a:pt x="2259" y="524"/>
                    </a:cubicBezTo>
                    <a:cubicBezTo>
                      <a:pt x="2239" y="515"/>
                      <a:pt x="2220" y="505"/>
                      <a:pt x="2201" y="496"/>
                    </a:cubicBezTo>
                    <a:cubicBezTo>
                      <a:pt x="1991" y="409"/>
                      <a:pt x="1818" y="256"/>
                      <a:pt x="1713" y="55"/>
                    </a:cubicBezTo>
                    <a:lnTo>
                      <a:pt x="1704" y="36"/>
                    </a:lnTo>
                    <a:cubicBezTo>
                      <a:pt x="1692" y="13"/>
                      <a:pt x="1670" y="0"/>
                      <a:pt x="1648" y="0"/>
                    </a:cubicBezTo>
                    <a:close/>
                  </a:path>
                </a:pathLst>
              </a:custGeom>
              <a:solidFill>
                <a:srgbClr val="CBD6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3468;p73"/>
              <p:cNvSpPr/>
              <p:nvPr/>
            </p:nvSpPr>
            <p:spPr>
              <a:xfrm>
                <a:off x="5041386" y="3139844"/>
                <a:ext cx="45246" cy="67068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554" extrusionOk="0">
                    <a:moveTo>
                      <a:pt x="1648" y="0"/>
                    </a:moveTo>
                    <a:cubicBezTo>
                      <a:pt x="1633" y="0"/>
                      <a:pt x="1619" y="6"/>
                      <a:pt x="1608" y="17"/>
                    </a:cubicBezTo>
                    <a:cubicBezTo>
                      <a:pt x="1349" y="208"/>
                      <a:pt x="1053" y="352"/>
                      <a:pt x="747" y="438"/>
                    </a:cubicBezTo>
                    <a:cubicBezTo>
                      <a:pt x="651" y="467"/>
                      <a:pt x="555" y="486"/>
                      <a:pt x="459" y="505"/>
                    </a:cubicBezTo>
                    <a:cubicBezTo>
                      <a:pt x="364" y="524"/>
                      <a:pt x="268" y="534"/>
                      <a:pt x="172" y="543"/>
                    </a:cubicBezTo>
                    <a:cubicBezTo>
                      <a:pt x="67" y="553"/>
                      <a:pt x="0" y="630"/>
                      <a:pt x="0" y="725"/>
                    </a:cubicBezTo>
                    <a:lnTo>
                      <a:pt x="0" y="1472"/>
                    </a:lnTo>
                    <a:cubicBezTo>
                      <a:pt x="0" y="2065"/>
                      <a:pt x="479" y="2553"/>
                      <a:pt x="1072" y="2553"/>
                    </a:cubicBezTo>
                    <a:lnTo>
                      <a:pt x="1292" y="2553"/>
                    </a:lnTo>
                    <a:cubicBezTo>
                      <a:pt x="699" y="2553"/>
                      <a:pt x="220" y="2065"/>
                      <a:pt x="220" y="1472"/>
                    </a:cubicBezTo>
                    <a:lnTo>
                      <a:pt x="220" y="725"/>
                    </a:lnTo>
                    <a:cubicBezTo>
                      <a:pt x="220" y="630"/>
                      <a:pt x="287" y="553"/>
                      <a:pt x="392" y="543"/>
                    </a:cubicBezTo>
                    <a:cubicBezTo>
                      <a:pt x="488" y="534"/>
                      <a:pt x="584" y="524"/>
                      <a:pt x="680" y="505"/>
                    </a:cubicBezTo>
                    <a:cubicBezTo>
                      <a:pt x="775" y="486"/>
                      <a:pt x="871" y="467"/>
                      <a:pt x="967" y="438"/>
                    </a:cubicBezTo>
                    <a:cubicBezTo>
                      <a:pt x="1235" y="362"/>
                      <a:pt x="1493" y="247"/>
                      <a:pt x="1723" y="84"/>
                    </a:cubicBezTo>
                    <a:lnTo>
                      <a:pt x="1713" y="55"/>
                    </a:lnTo>
                    <a:lnTo>
                      <a:pt x="1704" y="36"/>
                    </a:lnTo>
                    <a:cubicBezTo>
                      <a:pt x="1692" y="13"/>
                      <a:pt x="1670" y="0"/>
                      <a:pt x="1648" y="0"/>
                    </a:cubicBezTo>
                    <a:close/>
                  </a:path>
                </a:pathLst>
              </a:custGeom>
              <a:solidFill>
                <a:srgbClr val="B9C7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FD6277DC-FCE5-BF41-988B-A9013A6523BE}"/>
              </a:ext>
            </a:extLst>
          </p:cNvPr>
          <p:cNvSpPr txBox="1"/>
          <p:nvPr/>
        </p:nvSpPr>
        <p:spPr>
          <a:xfrm>
            <a:off x="1181100" y="1531523"/>
            <a:ext cx="3038049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Committees, Data Management Plan, Coordination </a:t>
            </a:r>
          </a:p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	16k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2734587-2786-BA44-84C0-1E3074F4A827}"/>
              </a:ext>
            </a:extLst>
          </p:cNvPr>
          <p:cNvSpPr txBox="1"/>
          <p:nvPr/>
        </p:nvSpPr>
        <p:spPr>
          <a:xfrm>
            <a:off x="9454315" y="3745624"/>
            <a:ext cx="2004075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Consumables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30K</a:t>
            </a:r>
          </a:p>
        </p:txBody>
      </p:sp>
      <p:sp>
        <p:nvSpPr>
          <p:cNvPr id="122" name="TextBox 9">
            <a:extLst>
              <a:ext uri="{FF2B5EF4-FFF2-40B4-BE49-F238E27FC236}">
                <a16:creationId xmlns:a16="http://schemas.microsoft.com/office/drawing/2014/main" id="{380797AF-3724-854A-8DA7-E034BBE7AC6B}"/>
              </a:ext>
            </a:extLst>
          </p:cNvPr>
          <p:cNvSpPr txBox="1"/>
          <p:nvPr/>
        </p:nvSpPr>
        <p:spPr>
          <a:xfrm>
            <a:off x="9309282" y="1487269"/>
            <a:ext cx="2750638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Communication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14k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8637389" y="1578709"/>
            <a:ext cx="693825" cy="693825"/>
            <a:chOff x="8674782" y="5038400"/>
            <a:chExt cx="693825" cy="693825"/>
          </a:xfrm>
        </p:grpSpPr>
        <p:sp>
          <p:nvSpPr>
            <p:cNvPr id="124" name="Oval 16">
              <a:extLst>
                <a:ext uri="{FF2B5EF4-FFF2-40B4-BE49-F238E27FC236}">
                  <a16:creationId xmlns:a16="http://schemas.microsoft.com/office/drawing/2014/main" id="{6B0D0B17-4494-294D-AE65-80DB344E3CBC}"/>
                </a:ext>
              </a:extLst>
            </p:cNvPr>
            <p:cNvSpPr/>
            <p:nvPr/>
          </p:nvSpPr>
          <p:spPr>
            <a:xfrm>
              <a:off x="8674782" y="5038400"/>
              <a:ext cx="693825" cy="6938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sp>
          <p:nvSpPr>
            <p:cNvPr id="125" name="Freeform 1004">
              <a:extLst>
                <a:ext uri="{FF2B5EF4-FFF2-40B4-BE49-F238E27FC236}">
                  <a16:creationId xmlns:a16="http://schemas.microsoft.com/office/drawing/2014/main" id="{8D8481D0-DAF2-3848-8F09-514CCA266C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841624" y="5205793"/>
              <a:ext cx="360140" cy="359039"/>
            </a:xfrm>
            <a:custGeom>
              <a:avLst/>
              <a:gdLst>
                <a:gd name="T0" fmla="*/ 540477 w 285390"/>
                <a:gd name="T1" fmla="*/ 863917 h 285391"/>
                <a:gd name="T2" fmla="*/ 540477 w 285390"/>
                <a:gd name="T3" fmla="*/ 894255 h 285391"/>
                <a:gd name="T4" fmla="*/ 391021 w 285390"/>
                <a:gd name="T5" fmla="*/ 879086 h 285391"/>
                <a:gd name="T6" fmla="*/ 28750 w 285390"/>
                <a:gd name="T7" fmla="*/ 831316 h 285391"/>
                <a:gd name="T8" fmla="*/ 71867 w 285390"/>
                <a:gd name="T9" fmla="*/ 918378 h 285391"/>
                <a:gd name="T10" fmla="*/ 921185 w 285390"/>
                <a:gd name="T11" fmla="*/ 875446 h 285391"/>
                <a:gd name="T12" fmla="*/ 28750 w 285390"/>
                <a:gd name="T13" fmla="*/ 831316 h 285391"/>
                <a:gd name="T14" fmla="*/ 35943 w 285390"/>
                <a:gd name="T15" fmla="*/ 803885 h 285391"/>
                <a:gd name="T16" fmla="*/ 849311 w 285390"/>
                <a:gd name="T17" fmla="*/ 660757 h 285391"/>
                <a:gd name="T18" fmla="*/ 678282 w 285390"/>
                <a:gd name="T19" fmla="*/ 431942 h 285391"/>
                <a:gd name="T20" fmla="*/ 703503 w 285390"/>
                <a:gd name="T21" fmla="*/ 517977 h 285391"/>
                <a:gd name="T22" fmla="*/ 703503 w 285390"/>
                <a:gd name="T23" fmla="*/ 431942 h 285391"/>
                <a:gd name="T24" fmla="*/ 241146 w 285390"/>
                <a:gd name="T25" fmla="*/ 431942 h 285391"/>
                <a:gd name="T26" fmla="*/ 241146 w 285390"/>
                <a:gd name="T27" fmla="*/ 517977 h 285391"/>
                <a:gd name="T28" fmla="*/ 265162 w 285390"/>
                <a:gd name="T29" fmla="*/ 431942 h 285391"/>
                <a:gd name="T30" fmla="*/ 579345 w 285390"/>
                <a:gd name="T31" fmla="*/ 374012 h 285391"/>
                <a:gd name="T32" fmla="*/ 579345 w 285390"/>
                <a:gd name="T33" fmla="*/ 404353 h 285391"/>
                <a:gd name="T34" fmla="*/ 579345 w 285390"/>
                <a:gd name="T35" fmla="*/ 374012 h 285391"/>
                <a:gd name="T36" fmla="*/ 595830 w 285390"/>
                <a:gd name="T37" fmla="*/ 320703 h 285391"/>
                <a:gd name="T38" fmla="*/ 565395 w 285390"/>
                <a:gd name="T39" fmla="*/ 320703 h 285391"/>
                <a:gd name="T40" fmla="*/ 579345 w 285390"/>
                <a:gd name="T41" fmla="*/ 242314 h 285391"/>
                <a:gd name="T42" fmla="*/ 579345 w 285390"/>
                <a:gd name="T43" fmla="*/ 272659 h 285391"/>
                <a:gd name="T44" fmla="*/ 579345 w 285390"/>
                <a:gd name="T45" fmla="*/ 242314 h 285391"/>
                <a:gd name="T46" fmla="*/ 495742 w 285390"/>
                <a:gd name="T47" fmla="*/ 517977 h 285391"/>
                <a:gd name="T48" fmla="*/ 564193 w 285390"/>
                <a:gd name="T49" fmla="*/ 455839 h 285391"/>
                <a:gd name="T50" fmla="*/ 593018 w 285390"/>
                <a:gd name="T51" fmla="*/ 455839 h 285391"/>
                <a:gd name="T52" fmla="*/ 650664 w 285390"/>
                <a:gd name="T53" fmla="*/ 517977 h 285391"/>
                <a:gd name="T54" fmla="*/ 625443 w 285390"/>
                <a:gd name="T55" fmla="*/ 202514 h 285391"/>
                <a:gd name="T56" fmla="*/ 400865 w 285390"/>
                <a:gd name="T57" fmla="*/ 202514 h 285391"/>
                <a:gd name="T58" fmla="*/ 466919 w 285390"/>
                <a:gd name="T59" fmla="*/ 517977 h 285391"/>
                <a:gd name="T60" fmla="*/ 400865 w 285390"/>
                <a:gd name="T61" fmla="*/ 202514 h 285391"/>
                <a:gd name="T62" fmla="*/ 293985 w 285390"/>
                <a:gd name="T63" fmla="*/ 226411 h 285391"/>
                <a:gd name="T64" fmla="*/ 370843 w 285390"/>
                <a:gd name="T65" fmla="*/ 517977 h 285391"/>
                <a:gd name="T66" fmla="*/ 318005 w 285390"/>
                <a:gd name="T67" fmla="*/ 202514 h 285391"/>
                <a:gd name="T68" fmla="*/ 625443 w 285390"/>
                <a:gd name="T69" fmla="*/ 173835 h 285391"/>
                <a:gd name="T70" fmla="*/ 678282 w 285390"/>
                <a:gd name="T71" fmla="*/ 403263 h 285391"/>
                <a:gd name="T72" fmla="*/ 775554 w 285390"/>
                <a:gd name="T73" fmla="*/ 476154 h 285391"/>
                <a:gd name="T74" fmla="*/ 241146 w 285390"/>
                <a:gd name="T75" fmla="*/ 546652 h 285391"/>
                <a:gd name="T76" fmla="*/ 241146 w 285390"/>
                <a:gd name="T77" fmla="*/ 403263 h 285391"/>
                <a:gd name="T78" fmla="*/ 265162 w 285390"/>
                <a:gd name="T79" fmla="*/ 226411 h 285391"/>
                <a:gd name="T80" fmla="*/ 148540 w 285390"/>
                <a:gd name="T81" fmla="*/ 29812 h 285391"/>
                <a:gd name="T82" fmla="*/ 105414 w 285390"/>
                <a:gd name="T83" fmla="*/ 632135 h 285391"/>
                <a:gd name="T84" fmla="*/ 844518 w 285390"/>
                <a:gd name="T85" fmla="*/ 72760 h 285391"/>
                <a:gd name="T86" fmla="*/ 148540 w 285390"/>
                <a:gd name="T87" fmla="*/ 29812 h 285391"/>
                <a:gd name="T88" fmla="*/ 801394 w 285390"/>
                <a:gd name="T89" fmla="*/ 0 h 285391"/>
                <a:gd name="T90" fmla="*/ 873272 w 285390"/>
                <a:gd name="T91" fmla="*/ 642866 h 285391"/>
                <a:gd name="T92" fmla="*/ 949932 w 285390"/>
                <a:gd name="T93" fmla="*/ 818196 h 285391"/>
                <a:gd name="T94" fmla="*/ 878061 w 285390"/>
                <a:gd name="T95" fmla="*/ 947005 h 285391"/>
                <a:gd name="T96" fmla="*/ 0 w 285390"/>
                <a:gd name="T97" fmla="*/ 875446 h 285391"/>
                <a:gd name="T98" fmla="*/ 1190 w 285390"/>
                <a:gd name="T99" fmla="*/ 812232 h 285391"/>
                <a:gd name="T100" fmla="*/ 76660 w 285390"/>
                <a:gd name="T101" fmla="*/ 72760 h 2853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85390" h="285391">
                  <a:moveTo>
                    <a:pt x="121785" y="260350"/>
                  </a:moveTo>
                  <a:lnTo>
                    <a:pt x="162376" y="260350"/>
                  </a:lnTo>
                  <a:cubicBezTo>
                    <a:pt x="164531" y="260350"/>
                    <a:pt x="166328" y="262255"/>
                    <a:pt x="166328" y="264922"/>
                  </a:cubicBezTo>
                  <a:cubicBezTo>
                    <a:pt x="166328" y="267208"/>
                    <a:pt x="164531" y="269494"/>
                    <a:pt x="162376" y="269494"/>
                  </a:cubicBezTo>
                  <a:lnTo>
                    <a:pt x="121785" y="269494"/>
                  </a:lnTo>
                  <a:cubicBezTo>
                    <a:pt x="119271" y="269494"/>
                    <a:pt x="117475" y="267208"/>
                    <a:pt x="117475" y="264922"/>
                  </a:cubicBezTo>
                  <a:cubicBezTo>
                    <a:pt x="117475" y="262255"/>
                    <a:pt x="119271" y="260350"/>
                    <a:pt x="121785" y="260350"/>
                  </a:cubicBezTo>
                  <a:close/>
                  <a:moveTo>
                    <a:pt x="8637" y="250526"/>
                  </a:moveTo>
                  <a:lnTo>
                    <a:pt x="8637" y="263825"/>
                  </a:lnTo>
                  <a:cubicBezTo>
                    <a:pt x="8637" y="270654"/>
                    <a:pt x="14395" y="276764"/>
                    <a:pt x="21593" y="276764"/>
                  </a:cubicBezTo>
                  <a:lnTo>
                    <a:pt x="263797" y="276764"/>
                  </a:lnTo>
                  <a:cubicBezTo>
                    <a:pt x="270995" y="276764"/>
                    <a:pt x="276753" y="270654"/>
                    <a:pt x="276753" y="263825"/>
                  </a:cubicBezTo>
                  <a:lnTo>
                    <a:pt x="276753" y="250526"/>
                  </a:lnTo>
                  <a:lnTo>
                    <a:pt x="8637" y="250526"/>
                  </a:lnTo>
                  <a:close/>
                  <a:moveTo>
                    <a:pt x="30230" y="199127"/>
                  </a:moveTo>
                  <a:lnTo>
                    <a:pt x="10796" y="242259"/>
                  </a:lnTo>
                  <a:lnTo>
                    <a:pt x="274234" y="242259"/>
                  </a:lnTo>
                  <a:lnTo>
                    <a:pt x="255160" y="199127"/>
                  </a:lnTo>
                  <a:lnTo>
                    <a:pt x="30230" y="199127"/>
                  </a:lnTo>
                  <a:close/>
                  <a:moveTo>
                    <a:pt x="203777" y="130170"/>
                  </a:moveTo>
                  <a:lnTo>
                    <a:pt x="203777" y="156098"/>
                  </a:lnTo>
                  <a:lnTo>
                    <a:pt x="211354" y="156098"/>
                  </a:lnTo>
                  <a:cubicBezTo>
                    <a:pt x="218209" y="156098"/>
                    <a:pt x="224342" y="150336"/>
                    <a:pt x="224342" y="143494"/>
                  </a:cubicBezTo>
                  <a:cubicBezTo>
                    <a:pt x="224342" y="136292"/>
                    <a:pt x="218209" y="130170"/>
                    <a:pt x="211354" y="130170"/>
                  </a:cubicBezTo>
                  <a:lnTo>
                    <a:pt x="203777" y="130170"/>
                  </a:lnTo>
                  <a:close/>
                  <a:moveTo>
                    <a:pt x="72447" y="130170"/>
                  </a:moveTo>
                  <a:cubicBezTo>
                    <a:pt x="65232" y="130170"/>
                    <a:pt x="59459" y="136292"/>
                    <a:pt x="59459" y="143494"/>
                  </a:cubicBezTo>
                  <a:cubicBezTo>
                    <a:pt x="59459" y="150336"/>
                    <a:pt x="65232" y="156098"/>
                    <a:pt x="72447" y="156098"/>
                  </a:cubicBezTo>
                  <a:lnTo>
                    <a:pt x="79663" y="156098"/>
                  </a:lnTo>
                  <a:lnTo>
                    <a:pt x="79663" y="130170"/>
                  </a:lnTo>
                  <a:lnTo>
                    <a:pt x="72447" y="130170"/>
                  </a:lnTo>
                  <a:close/>
                  <a:moveTo>
                    <a:pt x="174053" y="112713"/>
                  </a:moveTo>
                  <a:cubicBezTo>
                    <a:pt x="176720" y="112713"/>
                    <a:pt x="179006" y="114999"/>
                    <a:pt x="179006" y="117285"/>
                  </a:cubicBezTo>
                  <a:cubicBezTo>
                    <a:pt x="179006" y="119952"/>
                    <a:pt x="176720" y="121857"/>
                    <a:pt x="174053" y="121857"/>
                  </a:cubicBezTo>
                  <a:cubicBezTo>
                    <a:pt x="171767" y="121857"/>
                    <a:pt x="169862" y="119952"/>
                    <a:pt x="169862" y="117285"/>
                  </a:cubicBezTo>
                  <a:cubicBezTo>
                    <a:pt x="169862" y="114999"/>
                    <a:pt x="171767" y="112713"/>
                    <a:pt x="174053" y="112713"/>
                  </a:cubicBezTo>
                  <a:close/>
                  <a:moveTo>
                    <a:pt x="174053" y="92075"/>
                  </a:moveTo>
                  <a:cubicBezTo>
                    <a:pt x="176720" y="92075"/>
                    <a:pt x="179006" y="93980"/>
                    <a:pt x="179006" y="96647"/>
                  </a:cubicBezTo>
                  <a:cubicBezTo>
                    <a:pt x="179006" y="99314"/>
                    <a:pt x="176720" y="101219"/>
                    <a:pt x="174053" y="101219"/>
                  </a:cubicBezTo>
                  <a:cubicBezTo>
                    <a:pt x="171767" y="101219"/>
                    <a:pt x="169862" y="99314"/>
                    <a:pt x="169862" y="96647"/>
                  </a:cubicBezTo>
                  <a:cubicBezTo>
                    <a:pt x="169862" y="93980"/>
                    <a:pt x="171767" y="92075"/>
                    <a:pt x="174053" y="92075"/>
                  </a:cubicBezTo>
                  <a:close/>
                  <a:moveTo>
                    <a:pt x="174053" y="73025"/>
                  </a:moveTo>
                  <a:cubicBezTo>
                    <a:pt x="176720" y="73025"/>
                    <a:pt x="179006" y="75311"/>
                    <a:pt x="179006" y="77597"/>
                  </a:cubicBezTo>
                  <a:cubicBezTo>
                    <a:pt x="179006" y="79883"/>
                    <a:pt x="176720" y="82169"/>
                    <a:pt x="174053" y="82169"/>
                  </a:cubicBezTo>
                  <a:cubicBezTo>
                    <a:pt x="171767" y="82169"/>
                    <a:pt x="169862" y="79883"/>
                    <a:pt x="169862" y="77597"/>
                  </a:cubicBezTo>
                  <a:cubicBezTo>
                    <a:pt x="169862" y="75311"/>
                    <a:pt x="171767" y="73025"/>
                    <a:pt x="174053" y="73025"/>
                  </a:cubicBezTo>
                  <a:close/>
                  <a:moveTo>
                    <a:pt x="148936" y="61030"/>
                  </a:moveTo>
                  <a:lnTo>
                    <a:pt x="148936" y="156098"/>
                  </a:lnTo>
                  <a:lnTo>
                    <a:pt x="169501" y="156098"/>
                  </a:lnTo>
                  <a:lnTo>
                    <a:pt x="169501" y="137372"/>
                  </a:lnTo>
                  <a:cubicBezTo>
                    <a:pt x="169501" y="134852"/>
                    <a:pt x="171306" y="133051"/>
                    <a:pt x="173470" y="133051"/>
                  </a:cubicBezTo>
                  <a:cubicBezTo>
                    <a:pt x="175996" y="133051"/>
                    <a:pt x="178161" y="134852"/>
                    <a:pt x="178161" y="137372"/>
                  </a:cubicBezTo>
                  <a:lnTo>
                    <a:pt x="178161" y="156098"/>
                  </a:lnTo>
                  <a:lnTo>
                    <a:pt x="195479" y="156098"/>
                  </a:lnTo>
                  <a:lnTo>
                    <a:pt x="195479" y="68232"/>
                  </a:lnTo>
                  <a:cubicBezTo>
                    <a:pt x="195479" y="64271"/>
                    <a:pt x="191871" y="61030"/>
                    <a:pt x="187902" y="61030"/>
                  </a:cubicBezTo>
                  <a:lnTo>
                    <a:pt x="148936" y="61030"/>
                  </a:lnTo>
                  <a:close/>
                  <a:moveTo>
                    <a:pt x="120433" y="61030"/>
                  </a:moveTo>
                  <a:lnTo>
                    <a:pt x="120433" y="156098"/>
                  </a:lnTo>
                  <a:lnTo>
                    <a:pt x="140277" y="156098"/>
                  </a:lnTo>
                  <a:lnTo>
                    <a:pt x="140277" y="61030"/>
                  </a:lnTo>
                  <a:lnTo>
                    <a:pt x="120433" y="61030"/>
                  </a:lnTo>
                  <a:close/>
                  <a:moveTo>
                    <a:pt x="95538" y="61030"/>
                  </a:moveTo>
                  <a:cubicBezTo>
                    <a:pt x="91570" y="61030"/>
                    <a:pt x="88322" y="64271"/>
                    <a:pt x="88322" y="68232"/>
                  </a:cubicBezTo>
                  <a:lnTo>
                    <a:pt x="88322" y="156098"/>
                  </a:lnTo>
                  <a:lnTo>
                    <a:pt x="111413" y="156098"/>
                  </a:lnTo>
                  <a:lnTo>
                    <a:pt x="111413" y="61030"/>
                  </a:lnTo>
                  <a:lnTo>
                    <a:pt x="95538" y="61030"/>
                  </a:lnTo>
                  <a:close/>
                  <a:moveTo>
                    <a:pt x="95538" y="52388"/>
                  </a:moveTo>
                  <a:lnTo>
                    <a:pt x="187902" y="52388"/>
                  </a:lnTo>
                  <a:cubicBezTo>
                    <a:pt x="196922" y="52388"/>
                    <a:pt x="203777" y="59590"/>
                    <a:pt x="203777" y="68232"/>
                  </a:cubicBezTo>
                  <a:lnTo>
                    <a:pt x="203777" y="121528"/>
                  </a:lnTo>
                  <a:lnTo>
                    <a:pt x="211354" y="121528"/>
                  </a:lnTo>
                  <a:cubicBezTo>
                    <a:pt x="223260" y="121528"/>
                    <a:pt x="233001" y="131251"/>
                    <a:pt x="233001" y="143494"/>
                  </a:cubicBezTo>
                  <a:cubicBezTo>
                    <a:pt x="233001" y="155017"/>
                    <a:pt x="223260" y="164740"/>
                    <a:pt x="211354" y="164740"/>
                  </a:cubicBezTo>
                  <a:lnTo>
                    <a:pt x="72447" y="164740"/>
                  </a:lnTo>
                  <a:cubicBezTo>
                    <a:pt x="60541" y="164740"/>
                    <a:pt x="50800" y="155017"/>
                    <a:pt x="50800" y="143494"/>
                  </a:cubicBezTo>
                  <a:cubicBezTo>
                    <a:pt x="50800" y="131251"/>
                    <a:pt x="60541" y="121528"/>
                    <a:pt x="72447" y="121528"/>
                  </a:cubicBezTo>
                  <a:lnTo>
                    <a:pt x="79663" y="121528"/>
                  </a:lnTo>
                  <a:lnTo>
                    <a:pt x="79663" y="68232"/>
                  </a:lnTo>
                  <a:cubicBezTo>
                    <a:pt x="79663" y="59590"/>
                    <a:pt x="86879" y="52388"/>
                    <a:pt x="95538" y="52388"/>
                  </a:cubicBezTo>
                  <a:close/>
                  <a:moveTo>
                    <a:pt x="44626" y="8986"/>
                  </a:moveTo>
                  <a:cubicBezTo>
                    <a:pt x="37788" y="8986"/>
                    <a:pt x="31670" y="14737"/>
                    <a:pt x="31670" y="21925"/>
                  </a:cubicBezTo>
                  <a:lnTo>
                    <a:pt x="31670" y="190500"/>
                  </a:lnTo>
                  <a:lnTo>
                    <a:pt x="253720" y="190500"/>
                  </a:lnTo>
                  <a:lnTo>
                    <a:pt x="253720" y="21925"/>
                  </a:lnTo>
                  <a:cubicBezTo>
                    <a:pt x="253720" y="14737"/>
                    <a:pt x="247962" y="8986"/>
                    <a:pt x="240764" y="8986"/>
                  </a:cubicBezTo>
                  <a:lnTo>
                    <a:pt x="44626" y="8986"/>
                  </a:lnTo>
                  <a:close/>
                  <a:moveTo>
                    <a:pt x="44626" y="0"/>
                  </a:moveTo>
                  <a:lnTo>
                    <a:pt x="240764" y="0"/>
                  </a:lnTo>
                  <a:cubicBezTo>
                    <a:pt x="252641" y="0"/>
                    <a:pt x="262358" y="9704"/>
                    <a:pt x="262358" y="21925"/>
                  </a:cubicBezTo>
                  <a:lnTo>
                    <a:pt x="262358" y="193735"/>
                  </a:lnTo>
                  <a:lnTo>
                    <a:pt x="285030" y="244775"/>
                  </a:lnTo>
                  <a:cubicBezTo>
                    <a:pt x="285390" y="245134"/>
                    <a:pt x="285390" y="245853"/>
                    <a:pt x="285390" y="246572"/>
                  </a:cubicBezTo>
                  <a:lnTo>
                    <a:pt x="285390" y="263825"/>
                  </a:lnTo>
                  <a:cubicBezTo>
                    <a:pt x="285390" y="275686"/>
                    <a:pt x="275673" y="285391"/>
                    <a:pt x="263797" y="285391"/>
                  </a:cubicBezTo>
                  <a:lnTo>
                    <a:pt x="21593" y="285391"/>
                  </a:lnTo>
                  <a:cubicBezTo>
                    <a:pt x="9717" y="285391"/>
                    <a:pt x="0" y="275686"/>
                    <a:pt x="0" y="263825"/>
                  </a:cubicBezTo>
                  <a:lnTo>
                    <a:pt x="0" y="246572"/>
                  </a:lnTo>
                  <a:cubicBezTo>
                    <a:pt x="0" y="245853"/>
                    <a:pt x="0" y="245134"/>
                    <a:pt x="360" y="244775"/>
                  </a:cubicBezTo>
                  <a:lnTo>
                    <a:pt x="23032" y="193735"/>
                  </a:lnTo>
                  <a:lnTo>
                    <a:pt x="23032" y="21925"/>
                  </a:lnTo>
                  <a:cubicBezTo>
                    <a:pt x="23032" y="9704"/>
                    <a:pt x="32749" y="0"/>
                    <a:pt x="446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dirty="0">
                <a:latin typeface="Lato Light" panose="020F0502020204030203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8617402" y="3744695"/>
            <a:ext cx="693825" cy="693825"/>
            <a:chOff x="9081882" y="3215284"/>
            <a:chExt cx="693825" cy="693825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A169859-6A7B-9948-94C3-221724A928DC}"/>
                </a:ext>
              </a:extLst>
            </p:cNvPr>
            <p:cNvSpPr/>
            <p:nvPr/>
          </p:nvSpPr>
          <p:spPr>
            <a:xfrm>
              <a:off x="9081882" y="3215284"/>
              <a:ext cx="693825" cy="6938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grpSp>
          <p:nvGrpSpPr>
            <p:cNvPr id="128" name="Google Shape;11099;p72"/>
            <p:cNvGrpSpPr/>
            <p:nvPr/>
          </p:nvGrpSpPr>
          <p:grpSpPr>
            <a:xfrm>
              <a:off x="9340801" y="3381501"/>
              <a:ext cx="175987" cy="361391"/>
              <a:chOff x="1825119" y="2885819"/>
              <a:chExt cx="175987" cy="361391"/>
            </a:xfrm>
          </p:grpSpPr>
          <p:sp>
            <p:nvSpPr>
              <p:cNvPr id="129" name="Google Shape;11100;p72"/>
              <p:cNvSpPr/>
              <p:nvPr/>
            </p:nvSpPr>
            <p:spPr>
              <a:xfrm>
                <a:off x="1825119" y="2885819"/>
                <a:ext cx="175987" cy="56356"/>
              </a:xfrm>
              <a:custGeom>
                <a:avLst/>
                <a:gdLst/>
                <a:ahLst/>
                <a:cxnLst/>
                <a:rect l="l" t="t" r="r" b="b"/>
                <a:pathLst>
                  <a:path w="11754" h="3764" extrusionOk="0">
                    <a:moveTo>
                      <a:pt x="1494" y="0"/>
                    </a:moveTo>
                    <a:cubicBezTo>
                      <a:pt x="674" y="0"/>
                      <a:pt x="1" y="673"/>
                      <a:pt x="1" y="1493"/>
                    </a:cubicBezTo>
                    <a:lnTo>
                      <a:pt x="1" y="2271"/>
                    </a:lnTo>
                    <a:cubicBezTo>
                      <a:pt x="1" y="3091"/>
                      <a:pt x="674" y="3764"/>
                      <a:pt x="1494" y="3764"/>
                    </a:cubicBezTo>
                    <a:lnTo>
                      <a:pt x="10261" y="3764"/>
                    </a:lnTo>
                    <a:cubicBezTo>
                      <a:pt x="11081" y="3764"/>
                      <a:pt x="11754" y="3091"/>
                      <a:pt x="11754" y="2271"/>
                    </a:cubicBezTo>
                    <a:lnTo>
                      <a:pt x="11754" y="1493"/>
                    </a:lnTo>
                    <a:cubicBezTo>
                      <a:pt x="11754" y="673"/>
                      <a:pt x="11081" y="0"/>
                      <a:pt x="10261" y="0"/>
                    </a:cubicBezTo>
                    <a:close/>
                  </a:path>
                </a:pathLst>
              </a:custGeom>
              <a:solidFill>
                <a:srgbClr val="A5B8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1101;p72"/>
              <p:cNvSpPr/>
              <p:nvPr/>
            </p:nvSpPr>
            <p:spPr>
              <a:xfrm>
                <a:off x="1951666" y="2886119"/>
                <a:ext cx="49439" cy="56371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3765" extrusionOk="0">
                    <a:moveTo>
                      <a:pt x="1846" y="1"/>
                    </a:moveTo>
                    <a:cubicBezTo>
                      <a:pt x="1834" y="1"/>
                      <a:pt x="1821" y="1"/>
                      <a:pt x="1809" y="1"/>
                    </a:cubicBezTo>
                    <a:lnTo>
                      <a:pt x="1" y="1"/>
                    </a:lnTo>
                    <a:cubicBezTo>
                      <a:pt x="610" y="253"/>
                      <a:pt x="989" y="842"/>
                      <a:pt x="989" y="1494"/>
                    </a:cubicBezTo>
                    <a:lnTo>
                      <a:pt x="989" y="2251"/>
                    </a:lnTo>
                    <a:cubicBezTo>
                      <a:pt x="989" y="2903"/>
                      <a:pt x="610" y="3491"/>
                      <a:pt x="1" y="3765"/>
                    </a:cubicBezTo>
                    <a:lnTo>
                      <a:pt x="1809" y="3765"/>
                    </a:lnTo>
                    <a:cubicBezTo>
                      <a:pt x="2629" y="3765"/>
                      <a:pt x="3302" y="3092"/>
                      <a:pt x="3302" y="2272"/>
                    </a:cubicBezTo>
                    <a:lnTo>
                      <a:pt x="3302" y="1473"/>
                    </a:lnTo>
                    <a:cubicBezTo>
                      <a:pt x="3302" y="665"/>
                      <a:pt x="2649" y="1"/>
                      <a:pt x="1846" y="1"/>
                    </a:cubicBezTo>
                    <a:close/>
                  </a:path>
                </a:pathLst>
              </a:custGeom>
              <a:solidFill>
                <a:srgbClr val="8EA6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1102;p72"/>
              <p:cNvSpPr/>
              <p:nvPr/>
            </p:nvSpPr>
            <p:spPr>
              <a:xfrm>
                <a:off x="1853776" y="2942161"/>
                <a:ext cx="118058" cy="304735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20353" extrusionOk="0">
                    <a:moveTo>
                      <a:pt x="0" y="1"/>
                    </a:moveTo>
                    <a:lnTo>
                      <a:pt x="0" y="16526"/>
                    </a:lnTo>
                    <a:cubicBezTo>
                      <a:pt x="0" y="18649"/>
                      <a:pt x="1703" y="20352"/>
                      <a:pt x="3806" y="20352"/>
                    </a:cubicBezTo>
                    <a:lnTo>
                      <a:pt x="4037" y="20352"/>
                    </a:lnTo>
                    <a:cubicBezTo>
                      <a:pt x="6160" y="20352"/>
                      <a:pt x="7884" y="18649"/>
                      <a:pt x="7884" y="16526"/>
                    </a:cubicBezTo>
                    <a:lnTo>
                      <a:pt x="7884" y="1"/>
                    </a:lnTo>
                    <a:close/>
                  </a:path>
                </a:pathLst>
              </a:custGeom>
              <a:solidFill>
                <a:srgbClr val="D9E1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1103;p72"/>
              <p:cNvSpPr/>
              <p:nvPr/>
            </p:nvSpPr>
            <p:spPr>
              <a:xfrm>
                <a:off x="1853776" y="2942161"/>
                <a:ext cx="118058" cy="305050"/>
              </a:xfrm>
              <a:custGeom>
                <a:avLst/>
                <a:gdLst/>
                <a:ahLst/>
                <a:cxnLst/>
                <a:rect l="l" t="t" r="r" b="b"/>
                <a:pathLst>
                  <a:path w="7885" h="20374" extrusionOk="0">
                    <a:moveTo>
                      <a:pt x="0" y="1"/>
                    </a:moveTo>
                    <a:lnTo>
                      <a:pt x="0" y="863"/>
                    </a:lnTo>
                    <a:lnTo>
                      <a:pt x="3049" y="863"/>
                    </a:lnTo>
                    <a:cubicBezTo>
                      <a:pt x="4899" y="863"/>
                      <a:pt x="6413" y="2376"/>
                      <a:pt x="6413" y="4226"/>
                    </a:cubicBezTo>
                    <a:lnTo>
                      <a:pt x="6413" y="15033"/>
                    </a:lnTo>
                    <a:cubicBezTo>
                      <a:pt x="6413" y="17364"/>
                      <a:pt x="4487" y="19089"/>
                      <a:pt x="2359" y="19089"/>
                    </a:cubicBezTo>
                    <a:cubicBezTo>
                      <a:pt x="1801" y="19089"/>
                      <a:pt x="1228" y="18970"/>
                      <a:pt x="673" y="18712"/>
                    </a:cubicBezTo>
                    <a:lnTo>
                      <a:pt x="673" y="18712"/>
                    </a:lnTo>
                    <a:cubicBezTo>
                      <a:pt x="1388" y="19742"/>
                      <a:pt x="2565" y="20373"/>
                      <a:pt x="3827" y="20373"/>
                    </a:cubicBezTo>
                    <a:lnTo>
                      <a:pt x="4058" y="20373"/>
                    </a:lnTo>
                    <a:cubicBezTo>
                      <a:pt x="6160" y="20352"/>
                      <a:pt x="7884" y="18649"/>
                      <a:pt x="7884" y="16547"/>
                    </a:cubicBezTo>
                    <a:lnTo>
                      <a:pt x="7884" y="1"/>
                    </a:lnTo>
                    <a:close/>
                  </a:path>
                </a:pathLst>
              </a:custGeom>
              <a:solidFill>
                <a:srgbClr val="AFC0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1104;p72"/>
              <p:cNvSpPr/>
              <p:nvPr/>
            </p:nvSpPr>
            <p:spPr>
              <a:xfrm>
                <a:off x="1933100" y="2963257"/>
                <a:ext cx="38419" cy="1070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715" extrusionOk="0">
                    <a:moveTo>
                      <a:pt x="358" y="0"/>
                    </a:moveTo>
                    <a:cubicBezTo>
                      <a:pt x="168" y="0"/>
                      <a:pt x="0" y="147"/>
                      <a:pt x="0" y="358"/>
                    </a:cubicBezTo>
                    <a:cubicBezTo>
                      <a:pt x="0" y="547"/>
                      <a:pt x="168" y="715"/>
                      <a:pt x="358" y="715"/>
                    </a:cubicBezTo>
                    <a:lnTo>
                      <a:pt x="2565" y="715"/>
                    </a:lnTo>
                    <a:lnTo>
                      <a:pt x="2565" y="0"/>
                    </a:ln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1105;p72"/>
              <p:cNvSpPr/>
              <p:nvPr/>
            </p:nvSpPr>
            <p:spPr>
              <a:xfrm>
                <a:off x="1933100" y="3001347"/>
                <a:ext cx="38419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736" extrusionOk="0">
                    <a:moveTo>
                      <a:pt x="358" y="0"/>
                    </a:moveTo>
                    <a:cubicBezTo>
                      <a:pt x="168" y="0"/>
                      <a:pt x="0" y="168"/>
                      <a:pt x="0" y="379"/>
                    </a:cubicBezTo>
                    <a:cubicBezTo>
                      <a:pt x="0" y="568"/>
                      <a:pt x="168" y="736"/>
                      <a:pt x="358" y="736"/>
                    </a:cubicBezTo>
                    <a:lnTo>
                      <a:pt x="2565" y="736"/>
                    </a:lnTo>
                    <a:lnTo>
                      <a:pt x="2565" y="0"/>
                    </a:ln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1106;p72"/>
              <p:cNvSpPr/>
              <p:nvPr/>
            </p:nvSpPr>
            <p:spPr>
              <a:xfrm>
                <a:off x="1933100" y="3039437"/>
                <a:ext cx="38419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736" extrusionOk="0">
                    <a:moveTo>
                      <a:pt x="358" y="0"/>
                    </a:moveTo>
                    <a:cubicBezTo>
                      <a:pt x="168" y="0"/>
                      <a:pt x="0" y="168"/>
                      <a:pt x="0" y="379"/>
                    </a:cubicBezTo>
                    <a:cubicBezTo>
                      <a:pt x="0" y="568"/>
                      <a:pt x="168" y="736"/>
                      <a:pt x="358" y="736"/>
                    </a:cubicBezTo>
                    <a:lnTo>
                      <a:pt x="2565" y="736"/>
                    </a:lnTo>
                    <a:lnTo>
                      <a:pt x="2565" y="0"/>
                    </a:ln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1107;p72"/>
              <p:cNvSpPr/>
              <p:nvPr/>
            </p:nvSpPr>
            <p:spPr>
              <a:xfrm>
                <a:off x="1933100" y="3077527"/>
                <a:ext cx="38419" cy="11020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736" extrusionOk="0">
                    <a:moveTo>
                      <a:pt x="358" y="0"/>
                    </a:moveTo>
                    <a:cubicBezTo>
                      <a:pt x="168" y="0"/>
                      <a:pt x="0" y="168"/>
                      <a:pt x="0" y="378"/>
                    </a:cubicBezTo>
                    <a:cubicBezTo>
                      <a:pt x="0" y="568"/>
                      <a:pt x="168" y="736"/>
                      <a:pt x="358" y="736"/>
                    </a:cubicBezTo>
                    <a:lnTo>
                      <a:pt x="2565" y="736"/>
                    </a:lnTo>
                    <a:lnTo>
                      <a:pt x="2565" y="0"/>
                    </a:ln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1108;p72"/>
              <p:cNvSpPr/>
              <p:nvPr/>
            </p:nvSpPr>
            <p:spPr>
              <a:xfrm>
                <a:off x="1933100" y="3115931"/>
                <a:ext cx="38419" cy="1070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715" extrusionOk="0">
                    <a:moveTo>
                      <a:pt x="358" y="0"/>
                    </a:moveTo>
                    <a:cubicBezTo>
                      <a:pt x="168" y="0"/>
                      <a:pt x="0" y="147"/>
                      <a:pt x="0" y="357"/>
                    </a:cubicBezTo>
                    <a:cubicBezTo>
                      <a:pt x="0" y="568"/>
                      <a:pt x="168" y="715"/>
                      <a:pt x="358" y="715"/>
                    </a:cubicBezTo>
                    <a:lnTo>
                      <a:pt x="2565" y="715"/>
                    </a:lnTo>
                    <a:lnTo>
                      <a:pt x="2565" y="0"/>
                    </a:ln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1109;p72"/>
              <p:cNvSpPr/>
              <p:nvPr/>
            </p:nvSpPr>
            <p:spPr>
              <a:xfrm>
                <a:off x="1933100" y="3154007"/>
                <a:ext cx="38419" cy="10720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716" extrusionOk="0">
                    <a:moveTo>
                      <a:pt x="358" y="1"/>
                    </a:moveTo>
                    <a:cubicBezTo>
                      <a:pt x="168" y="1"/>
                      <a:pt x="0" y="169"/>
                      <a:pt x="0" y="358"/>
                    </a:cubicBezTo>
                    <a:cubicBezTo>
                      <a:pt x="0" y="569"/>
                      <a:pt x="168" y="716"/>
                      <a:pt x="358" y="716"/>
                    </a:cubicBezTo>
                    <a:lnTo>
                      <a:pt x="2565" y="716"/>
                    </a:lnTo>
                    <a:lnTo>
                      <a:pt x="2565" y="1"/>
                    </a:lnTo>
                    <a:close/>
                  </a:path>
                </a:pathLst>
              </a:custGeom>
              <a:solidFill>
                <a:srgbClr val="344D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A26E2FCE-66EB-DD47-A196-7A73816AE201}"/>
              </a:ext>
            </a:extLst>
          </p:cNvPr>
          <p:cNvSpPr txBox="1"/>
          <p:nvPr/>
        </p:nvSpPr>
        <p:spPr>
          <a:xfrm>
            <a:off x="8929558" y="5111409"/>
            <a:ext cx="3343721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Missions/Field work 50 k</a:t>
            </a:r>
          </a:p>
        </p:txBody>
      </p:sp>
      <p:grpSp>
        <p:nvGrpSpPr>
          <p:cNvPr id="140" name="Group 139"/>
          <p:cNvGrpSpPr/>
          <p:nvPr/>
        </p:nvGrpSpPr>
        <p:grpSpPr>
          <a:xfrm>
            <a:off x="8355568" y="5196604"/>
            <a:ext cx="693825" cy="693825"/>
            <a:chOff x="8736552" y="5358722"/>
            <a:chExt cx="693825" cy="693825"/>
          </a:xfrm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D6C88E8-B581-4343-854C-0074A8B7ACF4}"/>
                </a:ext>
              </a:extLst>
            </p:cNvPr>
            <p:cNvSpPr/>
            <p:nvPr/>
          </p:nvSpPr>
          <p:spPr>
            <a:xfrm>
              <a:off x="8736552" y="5358722"/>
              <a:ext cx="693825" cy="6938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grpSp>
          <p:nvGrpSpPr>
            <p:cNvPr id="142" name="Google Shape;12825;p73"/>
            <p:cNvGrpSpPr>
              <a:grpSpLocks noChangeAspect="1"/>
            </p:cNvGrpSpPr>
            <p:nvPr/>
          </p:nvGrpSpPr>
          <p:grpSpPr>
            <a:xfrm>
              <a:off x="8776583" y="5431314"/>
              <a:ext cx="613762" cy="548640"/>
              <a:chOff x="6191390" y="1981489"/>
              <a:chExt cx="389068" cy="347787"/>
            </a:xfrm>
          </p:grpSpPr>
          <p:sp>
            <p:nvSpPr>
              <p:cNvPr id="143" name="Google Shape;12826;p73"/>
              <p:cNvSpPr/>
              <p:nvPr/>
            </p:nvSpPr>
            <p:spPr>
              <a:xfrm>
                <a:off x="6260769" y="2030464"/>
                <a:ext cx="250074" cy="250100"/>
              </a:xfrm>
              <a:custGeom>
                <a:avLst/>
                <a:gdLst/>
                <a:ahLst/>
                <a:cxnLst/>
                <a:rect l="l" t="t" r="r" b="b"/>
                <a:pathLst>
                  <a:path w="9523" h="9524" extrusionOk="0">
                    <a:moveTo>
                      <a:pt x="4766" y="1"/>
                    </a:moveTo>
                    <a:cubicBezTo>
                      <a:pt x="2134" y="1"/>
                      <a:pt x="0" y="2125"/>
                      <a:pt x="0" y="4757"/>
                    </a:cubicBezTo>
                    <a:cubicBezTo>
                      <a:pt x="0" y="7389"/>
                      <a:pt x="2134" y="9523"/>
                      <a:pt x="4766" y="9523"/>
                    </a:cubicBezTo>
                    <a:cubicBezTo>
                      <a:pt x="7398" y="9523"/>
                      <a:pt x="9523" y="7389"/>
                      <a:pt x="9523" y="4757"/>
                    </a:cubicBezTo>
                    <a:cubicBezTo>
                      <a:pt x="9523" y="2125"/>
                      <a:pt x="7398" y="1"/>
                      <a:pt x="4766" y="1"/>
                    </a:cubicBezTo>
                    <a:close/>
                  </a:path>
                </a:pathLst>
              </a:custGeom>
              <a:solidFill>
                <a:srgbClr val="8192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2827;p73"/>
              <p:cNvSpPr/>
              <p:nvPr/>
            </p:nvSpPr>
            <p:spPr>
              <a:xfrm>
                <a:off x="6236137" y="2032985"/>
                <a:ext cx="238021" cy="247553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9427" extrusionOk="0">
                    <a:moveTo>
                      <a:pt x="4738" y="1"/>
                    </a:moveTo>
                    <a:lnTo>
                      <a:pt x="4738" y="1"/>
                    </a:lnTo>
                    <a:cubicBezTo>
                      <a:pt x="1618" y="651"/>
                      <a:pt x="0" y="4116"/>
                      <a:pt x="1512" y="6920"/>
                    </a:cubicBezTo>
                    <a:cubicBezTo>
                      <a:pt x="2388" y="8553"/>
                      <a:pt x="4039" y="9427"/>
                      <a:pt x="5712" y="9427"/>
                    </a:cubicBezTo>
                    <a:cubicBezTo>
                      <a:pt x="6911" y="9427"/>
                      <a:pt x="8120" y="8978"/>
                      <a:pt x="9063" y="8040"/>
                    </a:cubicBezTo>
                    <a:lnTo>
                      <a:pt x="9063" y="8040"/>
                    </a:lnTo>
                    <a:cubicBezTo>
                      <a:pt x="8738" y="8107"/>
                      <a:pt x="8413" y="8145"/>
                      <a:pt x="8087" y="8145"/>
                    </a:cubicBezTo>
                    <a:cubicBezTo>
                      <a:pt x="6154" y="8145"/>
                      <a:pt x="4422" y="6977"/>
                      <a:pt x="3685" y="5197"/>
                    </a:cubicBezTo>
                    <a:cubicBezTo>
                      <a:pt x="2948" y="3408"/>
                      <a:pt x="3369" y="1359"/>
                      <a:pt x="4738" y="1"/>
                    </a:cubicBez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2828;p73"/>
              <p:cNvSpPr/>
              <p:nvPr/>
            </p:nvSpPr>
            <p:spPr>
              <a:xfrm>
                <a:off x="6312291" y="2031724"/>
                <a:ext cx="198552" cy="246818"/>
              </a:xfrm>
              <a:custGeom>
                <a:avLst/>
                <a:gdLst/>
                <a:ahLst/>
                <a:cxnLst/>
                <a:rect l="l" t="t" r="r" b="b"/>
                <a:pathLst>
                  <a:path w="7561" h="9399" extrusionOk="0">
                    <a:moveTo>
                      <a:pt x="3493" y="1"/>
                    </a:moveTo>
                    <a:lnTo>
                      <a:pt x="3819" y="393"/>
                    </a:lnTo>
                    <a:cubicBezTo>
                      <a:pt x="3857" y="441"/>
                      <a:pt x="3866" y="498"/>
                      <a:pt x="3847" y="556"/>
                    </a:cubicBezTo>
                    <a:lnTo>
                      <a:pt x="3627" y="1073"/>
                    </a:lnTo>
                    <a:cubicBezTo>
                      <a:pt x="3611" y="1105"/>
                      <a:pt x="3582" y="1122"/>
                      <a:pt x="3554" y="1122"/>
                    </a:cubicBezTo>
                    <a:cubicBezTo>
                      <a:pt x="3532" y="1122"/>
                      <a:pt x="3510" y="1112"/>
                      <a:pt x="3493" y="1092"/>
                    </a:cubicBezTo>
                    <a:lnTo>
                      <a:pt x="3292" y="795"/>
                    </a:lnTo>
                    <a:cubicBezTo>
                      <a:pt x="3254" y="747"/>
                      <a:pt x="3206" y="728"/>
                      <a:pt x="3149" y="728"/>
                    </a:cubicBezTo>
                    <a:lnTo>
                      <a:pt x="2929" y="738"/>
                    </a:lnTo>
                    <a:cubicBezTo>
                      <a:pt x="2842" y="747"/>
                      <a:pt x="2775" y="785"/>
                      <a:pt x="2728" y="852"/>
                    </a:cubicBezTo>
                    <a:lnTo>
                      <a:pt x="2115" y="1762"/>
                    </a:lnTo>
                    <a:cubicBezTo>
                      <a:pt x="2058" y="1848"/>
                      <a:pt x="2106" y="1963"/>
                      <a:pt x="2211" y="1982"/>
                    </a:cubicBezTo>
                    <a:lnTo>
                      <a:pt x="2488" y="2039"/>
                    </a:lnTo>
                    <a:cubicBezTo>
                      <a:pt x="2501" y="2042"/>
                      <a:pt x="2513" y="2043"/>
                      <a:pt x="2526" y="2043"/>
                    </a:cubicBezTo>
                    <a:cubicBezTo>
                      <a:pt x="2608" y="2043"/>
                      <a:pt x="2685" y="1990"/>
                      <a:pt x="2718" y="1915"/>
                    </a:cubicBezTo>
                    <a:lnTo>
                      <a:pt x="2852" y="1541"/>
                    </a:lnTo>
                    <a:cubicBezTo>
                      <a:pt x="2874" y="1480"/>
                      <a:pt x="2932" y="1445"/>
                      <a:pt x="2990" y="1445"/>
                    </a:cubicBezTo>
                    <a:cubicBezTo>
                      <a:pt x="3031" y="1445"/>
                      <a:pt x="3073" y="1463"/>
                      <a:pt x="3101" y="1503"/>
                    </a:cubicBezTo>
                    <a:lnTo>
                      <a:pt x="3225" y="1656"/>
                    </a:lnTo>
                    <a:lnTo>
                      <a:pt x="3149" y="2164"/>
                    </a:lnTo>
                    <a:cubicBezTo>
                      <a:pt x="3149" y="2192"/>
                      <a:pt x="3120" y="2221"/>
                      <a:pt x="3091" y="2221"/>
                    </a:cubicBezTo>
                    <a:lnTo>
                      <a:pt x="2450" y="2317"/>
                    </a:lnTo>
                    <a:cubicBezTo>
                      <a:pt x="2421" y="2326"/>
                      <a:pt x="2393" y="2336"/>
                      <a:pt x="2373" y="2355"/>
                    </a:cubicBezTo>
                    <a:lnTo>
                      <a:pt x="1742" y="2814"/>
                    </a:lnTo>
                    <a:cubicBezTo>
                      <a:pt x="1675" y="2862"/>
                      <a:pt x="1627" y="2929"/>
                      <a:pt x="1608" y="3006"/>
                    </a:cubicBezTo>
                    <a:lnTo>
                      <a:pt x="1550" y="3264"/>
                    </a:lnTo>
                    <a:cubicBezTo>
                      <a:pt x="1533" y="3335"/>
                      <a:pt x="1457" y="3390"/>
                      <a:pt x="1386" y="3390"/>
                    </a:cubicBezTo>
                    <a:cubicBezTo>
                      <a:pt x="1380" y="3390"/>
                      <a:pt x="1374" y="3389"/>
                      <a:pt x="1369" y="3389"/>
                    </a:cubicBezTo>
                    <a:lnTo>
                      <a:pt x="1081" y="3350"/>
                    </a:lnTo>
                    <a:cubicBezTo>
                      <a:pt x="1075" y="3349"/>
                      <a:pt x="1068" y="3349"/>
                      <a:pt x="1062" y="3349"/>
                    </a:cubicBezTo>
                    <a:cubicBezTo>
                      <a:pt x="994" y="3349"/>
                      <a:pt x="935" y="3394"/>
                      <a:pt x="909" y="3456"/>
                    </a:cubicBezTo>
                    <a:lnTo>
                      <a:pt x="747" y="3886"/>
                    </a:lnTo>
                    <a:cubicBezTo>
                      <a:pt x="718" y="3972"/>
                      <a:pt x="766" y="4078"/>
                      <a:pt x="861" y="4106"/>
                    </a:cubicBezTo>
                    <a:lnTo>
                      <a:pt x="1215" y="4202"/>
                    </a:lnTo>
                    <a:cubicBezTo>
                      <a:pt x="1234" y="4208"/>
                      <a:pt x="1253" y="4210"/>
                      <a:pt x="1272" y="4210"/>
                    </a:cubicBezTo>
                    <a:cubicBezTo>
                      <a:pt x="1347" y="4210"/>
                      <a:pt x="1414" y="4166"/>
                      <a:pt x="1445" y="4097"/>
                    </a:cubicBezTo>
                    <a:lnTo>
                      <a:pt x="1684" y="3580"/>
                    </a:lnTo>
                    <a:cubicBezTo>
                      <a:pt x="1723" y="3503"/>
                      <a:pt x="1790" y="3436"/>
                      <a:pt x="1885" y="3408"/>
                    </a:cubicBezTo>
                    <a:lnTo>
                      <a:pt x="2268" y="3283"/>
                    </a:lnTo>
                    <a:lnTo>
                      <a:pt x="2785" y="3915"/>
                    </a:lnTo>
                    <a:lnTo>
                      <a:pt x="2737" y="4068"/>
                    </a:lnTo>
                    <a:cubicBezTo>
                      <a:pt x="2708" y="4154"/>
                      <a:pt x="2756" y="4250"/>
                      <a:pt x="2842" y="4279"/>
                    </a:cubicBezTo>
                    <a:cubicBezTo>
                      <a:pt x="2862" y="4288"/>
                      <a:pt x="2881" y="4288"/>
                      <a:pt x="2900" y="4288"/>
                    </a:cubicBezTo>
                    <a:cubicBezTo>
                      <a:pt x="2976" y="4288"/>
                      <a:pt x="3043" y="4240"/>
                      <a:pt x="3063" y="4173"/>
                    </a:cubicBezTo>
                    <a:lnTo>
                      <a:pt x="3110" y="4020"/>
                    </a:lnTo>
                    <a:cubicBezTo>
                      <a:pt x="3149" y="3915"/>
                      <a:pt x="3130" y="3790"/>
                      <a:pt x="3053" y="3704"/>
                    </a:cubicBezTo>
                    <a:lnTo>
                      <a:pt x="2622" y="3168"/>
                    </a:lnTo>
                    <a:lnTo>
                      <a:pt x="2728" y="3140"/>
                    </a:lnTo>
                    <a:lnTo>
                      <a:pt x="3101" y="3369"/>
                    </a:lnTo>
                    <a:cubicBezTo>
                      <a:pt x="3177" y="3417"/>
                      <a:pt x="3235" y="3494"/>
                      <a:pt x="3254" y="3590"/>
                    </a:cubicBezTo>
                    <a:lnTo>
                      <a:pt x="3340" y="3982"/>
                    </a:lnTo>
                    <a:cubicBezTo>
                      <a:pt x="3350" y="4068"/>
                      <a:pt x="3426" y="4116"/>
                      <a:pt x="3503" y="4125"/>
                    </a:cubicBezTo>
                    <a:lnTo>
                      <a:pt x="3541" y="4125"/>
                    </a:lnTo>
                    <a:cubicBezTo>
                      <a:pt x="3627" y="4097"/>
                      <a:pt x="3685" y="4011"/>
                      <a:pt x="3665" y="3924"/>
                    </a:cubicBezTo>
                    <a:lnTo>
                      <a:pt x="3627" y="3695"/>
                    </a:lnTo>
                    <a:cubicBezTo>
                      <a:pt x="3608" y="3609"/>
                      <a:pt x="3665" y="3532"/>
                      <a:pt x="3742" y="3523"/>
                    </a:cubicBezTo>
                    <a:cubicBezTo>
                      <a:pt x="3809" y="3513"/>
                      <a:pt x="3857" y="3465"/>
                      <a:pt x="3866" y="3408"/>
                    </a:cubicBezTo>
                    <a:lnTo>
                      <a:pt x="3943" y="3006"/>
                    </a:lnTo>
                    <a:cubicBezTo>
                      <a:pt x="3969" y="2936"/>
                      <a:pt x="4028" y="2890"/>
                      <a:pt x="4096" y="2890"/>
                    </a:cubicBezTo>
                    <a:cubicBezTo>
                      <a:pt x="4102" y="2890"/>
                      <a:pt x="4109" y="2890"/>
                      <a:pt x="4115" y="2891"/>
                    </a:cubicBezTo>
                    <a:lnTo>
                      <a:pt x="4201" y="2891"/>
                    </a:lnTo>
                    <a:cubicBezTo>
                      <a:pt x="4240" y="2891"/>
                      <a:pt x="4288" y="2881"/>
                      <a:pt x="4316" y="2853"/>
                    </a:cubicBezTo>
                    <a:cubicBezTo>
                      <a:pt x="4348" y="2821"/>
                      <a:pt x="4380" y="2802"/>
                      <a:pt x="4417" y="2802"/>
                    </a:cubicBezTo>
                    <a:cubicBezTo>
                      <a:pt x="4425" y="2802"/>
                      <a:pt x="4432" y="2803"/>
                      <a:pt x="4441" y="2805"/>
                    </a:cubicBezTo>
                    <a:lnTo>
                      <a:pt x="4699" y="2824"/>
                    </a:lnTo>
                    <a:cubicBezTo>
                      <a:pt x="4756" y="2843"/>
                      <a:pt x="4795" y="2891"/>
                      <a:pt x="4804" y="2939"/>
                    </a:cubicBezTo>
                    <a:lnTo>
                      <a:pt x="4833" y="3054"/>
                    </a:lnTo>
                    <a:cubicBezTo>
                      <a:pt x="4852" y="3140"/>
                      <a:pt x="4795" y="3226"/>
                      <a:pt x="4709" y="3245"/>
                    </a:cubicBezTo>
                    <a:lnTo>
                      <a:pt x="3972" y="3465"/>
                    </a:lnTo>
                    <a:cubicBezTo>
                      <a:pt x="3886" y="3484"/>
                      <a:pt x="3857" y="3590"/>
                      <a:pt x="3914" y="3656"/>
                    </a:cubicBezTo>
                    <a:lnTo>
                      <a:pt x="3981" y="3733"/>
                    </a:lnTo>
                    <a:cubicBezTo>
                      <a:pt x="4005" y="3765"/>
                      <a:pt x="4042" y="3783"/>
                      <a:pt x="4081" y="3783"/>
                    </a:cubicBezTo>
                    <a:cubicBezTo>
                      <a:pt x="4089" y="3783"/>
                      <a:pt x="4097" y="3783"/>
                      <a:pt x="4106" y="3781"/>
                    </a:cubicBezTo>
                    <a:lnTo>
                      <a:pt x="4536" y="3752"/>
                    </a:lnTo>
                    <a:cubicBezTo>
                      <a:pt x="4542" y="3751"/>
                      <a:pt x="4548" y="3751"/>
                      <a:pt x="4553" y="3751"/>
                    </a:cubicBezTo>
                    <a:cubicBezTo>
                      <a:pt x="4624" y="3751"/>
                      <a:pt x="4691" y="3806"/>
                      <a:pt x="4709" y="3877"/>
                    </a:cubicBezTo>
                    <a:lnTo>
                      <a:pt x="4728" y="3991"/>
                    </a:lnTo>
                    <a:cubicBezTo>
                      <a:pt x="4766" y="4183"/>
                      <a:pt x="4632" y="4365"/>
                      <a:pt x="4431" y="4384"/>
                    </a:cubicBezTo>
                    <a:lnTo>
                      <a:pt x="3598" y="4451"/>
                    </a:lnTo>
                    <a:cubicBezTo>
                      <a:pt x="3512" y="4460"/>
                      <a:pt x="3464" y="4547"/>
                      <a:pt x="3484" y="4633"/>
                    </a:cubicBezTo>
                    <a:cubicBezTo>
                      <a:pt x="3516" y="4731"/>
                      <a:pt x="3437" y="4823"/>
                      <a:pt x="3341" y="4823"/>
                    </a:cubicBezTo>
                    <a:cubicBezTo>
                      <a:pt x="3325" y="4823"/>
                      <a:pt x="3309" y="4820"/>
                      <a:pt x="3292" y="4814"/>
                    </a:cubicBezTo>
                    <a:lnTo>
                      <a:pt x="2680" y="4614"/>
                    </a:lnTo>
                    <a:cubicBezTo>
                      <a:pt x="2594" y="4585"/>
                      <a:pt x="2536" y="4508"/>
                      <a:pt x="2517" y="4432"/>
                    </a:cubicBezTo>
                    <a:cubicBezTo>
                      <a:pt x="2498" y="4307"/>
                      <a:pt x="2393" y="4231"/>
                      <a:pt x="2278" y="4231"/>
                    </a:cubicBezTo>
                    <a:lnTo>
                      <a:pt x="1694" y="4250"/>
                    </a:lnTo>
                    <a:cubicBezTo>
                      <a:pt x="1483" y="4250"/>
                      <a:pt x="1273" y="4298"/>
                      <a:pt x="1081" y="4384"/>
                    </a:cubicBezTo>
                    <a:lnTo>
                      <a:pt x="881" y="4470"/>
                    </a:lnTo>
                    <a:cubicBezTo>
                      <a:pt x="766" y="4518"/>
                      <a:pt x="689" y="4633"/>
                      <a:pt x="680" y="4757"/>
                    </a:cubicBezTo>
                    <a:lnTo>
                      <a:pt x="680" y="4920"/>
                    </a:lnTo>
                    <a:lnTo>
                      <a:pt x="86" y="5599"/>
                    </a:lnTo>
                    <a:cubicBezTo>
                      <a:pt x="38" y="5657"/>
                      <a:pt x="10" y="5733"/>
                      <a:pt x="0" y="5810"/>
                    </a:cubicBezTo>
                    <a:lnTo>
                      <a:pt x="0" y="6528"/>
                    </a:lnTo>
                    <a:cubicBezTo>
                      <a:pt x="0" y="6671"/>
                      <a:pt x="57" y="6796"/>
                      <a:pt x="153" y="6891"/>
                    </a:cubicBezTo>
                    <a:lnTo>
                      <a:pt x="670" y="7389"/>
                    </a:lnTo>
                    <a:cubicBezTo>
                      <a:pt x="756" y="7465"/>
                      <a:pt x="861" y="7513"/>
                      <a:pt x="976" y="7523"/>
                    </a:cubicBezTo>
                    <a:lnTo>
                      <a:pt x="2527" y="7657"/>
                    </a:lnTo>
                    <a:cubicBezTo>
                      <a:pt x="2622" y="7666"/>
                      <a:pt x="2699" y="7753"/>
                      <a:pt x="2680" y="7848"/>
                    </a:cubicBezTo>
                    <a:lnTo>
                      <a:pt x="2670" y="7925"/>
                    </a:lnTo>
                    <a:cubicBezTo>
                      <a:pt x="2661" y="8040"/>
                      <a:pt x="2708" y="8155"/>
                      <a:pt x="2804" y="8231"/>
                    </a:cubicBezTo>
                    <a:lnTo>
                      <a:pt x="3187" y="8509"/>
                    </a:lnTo>
                    <a:lnTo>
                      <a:pt x="3130" y="8700"/>
                    </a:lnTo>
                    <a:cubicBezTo>
                      <a:pt x="3082" y="8824"/>
                      <a:pt x="3130" y="8958"/>
                      <a:pt x="3225" y="9045"/>
                    </a:cubicBezTo>
                    <a:lnTo>
                      <a:pt x="3627" y="9399"/>
                    </a:lnTo>
                    <a:cubicBezTo>
                      <a:pt x="4020" y="9332"/>
                      <a:pt x="4402" y="9207"/>
                      <a:pt x="4766" y="9045"/>
                    </a:cubicBezTo>
                    <a:lnTo>
                      <a:pt x="5398" y="8288"/>
                    </a:lnTo>
                    <a:cubicBezTo>
                      <a:pt x="5503" y="8174"/>
                      <a:pt x="5580" y="8030"/>
                      <a:pt x="5647" y="7887"/>
                    </a:cubicBezTo>
                    <a:lnTo>
                      <a:pt x="6355" y="6269"/>
                    </a:lnTo>
                    <a:cubicBezTo>
                      <a:pt x="6431" y="6097"/>
                      <a:pt x="6307" y="5906"/>
                      <a:pt x="6115" y="5896"/>
                    </a:cubicBezTo>
                    <a:cubicBezTo>
                      <a:pt x="6106" y="5896"/>
                      <a:pt x="6097" y="5897"/>
                      <a:pt x="6088" y="5897"/>
                    </a:cubicBezTo>
                    <a:cubicBezTo>
                      <a:pt x="5897" y="5897"/>
                      <a:pt x="5717" y="5803"/>
                      <a:pt x="5589" y="5657"/>
                    </a:cubicBezTo>
                    <a:lnTo>
                      <a:pt x="4890" y="4824"/>
                    </a:lnTo>
                    <a:cubicBezTo>
                      <a:pt x="4784" y="4696"/>
                      <a:pt x="4899" y="4541"/>
                      <a:pt x="5025" y="4541"/>
                    </a:cubicBezTo>
                    <a:cubicBezTo>
                      <a:pt x="5068" y="4541"/>
                      <a:pt x="5112" y="4560"/>
                      <a:pt x="5149" y="4604"/>
                    </a:cubicBezTo>
                    <a:lnTo>
                      <a:pt x="5847" y="5446"/>
                    </a:lnTo>
                    <a:cubicBezTo>
                      <a:pt x="5914" y="5513"/>
                      <a:pt x="6001" y="5551"/>
                      <a:pt x="6087" y="5561"/>
                    </a:cubicBezTo>
                    <a:cubicBezTo>
                      <a:pt x="6192" y="5561"/>
                      <a:pt x="6297" y="5494"/>
                      <a:pt x="6345" y="5408"/>
                    </a:cubicBezTo>
                    <a:lnTo>
                      <a:pt x="6747" y="4604"/>
                    </a:lnTo>
                    <a:cubicBezTo>
                      <a:pt x="6785" y="4527"/>
                      <a:pt x="6766" y="4441"/>
                      <a:pt x="6699" y="4393"/>
                    </a:cubicBezTo>
                    <a:lnTo>
                      <a:pt x="6575" y="4307"/>
                    </a:lnTo>
                    <a:cubicBezTo>
                      <a:pt x="6537" y="4279"/>
                      <a:pt x="6527" y="4221"/>
                      <a:pt x="6556" y="4173"/>
                    </a:cubicBezTo>
                    <a:lnTo>
                      <a:pt x="6613" y="4087"/>
                    </a:lnTo>
                    <a:cubicBezTo>
                      <a:pt x="6672" y="3985"/>
                      <a:pt x="6778" y="3931"/>
                      <a:pt x="6885" y="3931"/>
                    </a:cubicBezTo>
                    <a:cubicBezTo>
                      <a:pt x="6969" y="3931"/>
                      <a:pt x="7054" y="3963"/>
                      <a:pt x="7120" y="4030"/>
                    </a:cubicBezTo>
                    <a:lnTo>
                      <a:pt x="7561" y="4460"/>
                    </a:lnTo>
                    <a:cubicBezTo>
                      <a:pt x="7551" y="4269"/>
                      <a:pt x="7532" y="4068"/>
                      <a:pt x="7494" y="3886"/>
                    </a:cubicBezTo>
                    <a:cubicBezTo>
                      <a:pt x="7139" y="1857"/>
                      <a:pt x="5532" y="297"/>
                      <a:pt x="349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2829;p73"/>
              <p:cNvSpPr/>
              <p:nvPr/>
            </p:nvSpPr>
            <p:spPr>
              <a:xfrm>
                <a:off x="6342175" y="2077469"/>
                <a:ext cx="15861" cy="25656"/>
              </a:xfrm>
              <a:custGeom>
                <a:avLst/>
                <a:gdLst/>
                <a:ahLst/>
                <a:cxnLst/>
                <a:rect l="l" t="t" r="r" b="b"/>
                <a:pathLst>
                  <a:path w="604" h="977" extrusionOk="0">
                    <a:moveTo>
                      <a:pt x="432" y="0"/>
                    </a:moveTo>
                    <a:cubicBezTo>
                      <a:pt x="336" y="0"/>
                      <a:pt x="259" y="77"/>
                      <a:pt x="259" y="173"/>
                    </a:cubicBezTo>
                    <a:lnTo>
                      <a:pt x="259" y="536"/>
                    </a:lnTo>
                    <a:lnTo>
                      <a:pt x="106" y="680"/>
                    </a:lnTo>
                    <a:cubicBezTo>
                      <a:pt x="1" y="795"/>
                      <a:pt x="77" y="977"/>
                      <a:pt x="231" y="977"/>
                    </a:cubicBezTo>
                    <a:cubicBezTo>
                      <a:pt x="269" y="977"/>
                      <a:pt x="317" y="957"/>
                      <a:pt x="345" y="929"/>
                    </a:cubicBezTo>
                    <a:lnTo>
                      <a:pt x="556" y="737"/>
                    </a:lnTo>
                    <a:cubicBezTo>
                      <a:pt x="585" y="709"/>
                      <a:pt x="604" y="661"/>
                      <a:pt x="604" y="613"/>
                    </a:cubicBezTo>
                    <a:lnTo>
                      <a:pt x="594" y="173"/>
                    </a:lnTo>
                    <a:cubicBezTo>
                      <a:pt x="594" y="77"/>
                      <a:pt x="518" y="0"/>
                      <a:pt x="43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2830;p73"/>
              <p:cNvSpPr/>
              <p:nvPr/>
            </p:nvSpPr>
            <p:spPr>
              <a:xfrm>
                <a:off x="6312527" y="2161396"/>
                <a:ext cx="143774" cy="117146"/>
              </a:xfrm>
              <a:custGeom>
                <a:avLst/>
                <a:gdLst/>
                <a:ahLst/>
                <a:cxnLst/>
                <a:rect l="l" t="t" r="r" b="b"/>
                <a:pathLst>
                  <a:path w="5475" h="4461" extrusionOk="0">
                    <a:moveTo>
                      <a:pt x="661" y="1"/>
                    </a:moveTo>
                    <a:lnTo>
                      <a:pt x="87" y="661"/>
                    </a:lnTo>
                    <a:cubicBezTo>
                      <a:pt x="29" y="719"/>
                      <a:pt x="1" y="795"/>
                      <a:pt x="1" y="881"/>
                    </a:cubicBezTo>
                    <a:lnTo>
                      <a:pt x="1" y="1599"/>
                    </a:lnTo>
                    <a:cubicBezTo>
                      <a:pt x="1" y="1733"/>
                      <a:pt x="58" y="1858"/>
                      <a:pt x="154" y="1953"/>
                    </a:cubicBezTo>
                    <a:lnTo>
                      <a:pt x="671" y="2460"/>
                    </a:lnTo>
                    <a:cubicBezTo>
                      <a:pt x="757" y="2537"/>
                      <a:pt x="862" y="2585"/>
                      <a:pt x="977" y="2594"/>
                    </a:cubicBezTo>
                    <a:lnTo>
                      <a:pt x="2527" y="2728"/>
                    </a:lnTo>
                    <a:cubicBezTo>
                      <a:pt x="2623" y="2738"/>
                      <a:pt x="2690" y="2824"/>
                      <a:pt x="2680" y="2920"/>
                    </a:cubicBezTo>
                    <a:lnTo>
                      <a:pt x="2671" y="2987"/>
                    </a:lnTo>
                    <a:cubicBezTo>
                      <a:pt x="2661" y="3111"/>
                      <a:pt x="2709" y="3226"/>
                      <a:pt x="2805" y="3293"/>
                    </a:cubicBezTo>
                    <a:lnTo>
                      <a:pt x="3188" y="3580"/>
                    </a:lnTo>
                    <a:lnTo>
                      <a:pt x="3121" y="3762"/>
                    </a:lnTo>
                    <a:cubicBezTo>
                      <a:pt x="3073" y="3886"/>
                      <a:pt x="3121" y="4020"/>
                      <a:pt x="3216" y="4107"/>
                    </a:cubicBezTo>
                    <a:lnTo>
                      <a:pt x="3618" y="4461"/>
                    </a:lnTo>
                    <a:lnTo>
                      <a:pt x="3628" y="4461"/>
                    </a:lnTo>
                    <a:cubicBezTo>
                      <a:pt x="3915" y="4403"/>
                      <a:pt x="4192" y="4327"/>
                      <a:pt x="4470" y="4231"/>
                    </a:cubicBezTo>
                    <a:lnTo>
                      <a:pt x="4527" y="4202"/>
                    </a:lnTo>
                    <a:cubicBezTo>
                      <a:pt x="4594" y="4183"/>
                      <a:pt x="4652" y="4154"/>
                      <a:pt x="4709" y="4135"/>
                    </a:cubicBezTo>
                    <a:lnTo>
                      <a:pt x="4767" y="4107"/>
                    </a:lnTo>
                    <a:lnTo>
                      <a:pt x="5389" y="3350"/>
                    </a:lnTo>
                    <a:cubicBezTo>
                      <a:pt x="5417" y="3322"/>
                      <a:pt x="5446" y="3284"/>
                      <a:pt x="5475" y="3245"/>
                    </a:cubicBezTo>
                    <a:cubicBezTo>
                      <a:pt x="5379" y="3245"/>
                      <a:pt x="5274" y="3255"/>
                      <a:pt x="5178" y="3255"/>
                    </a:cubicBezTo>
                    <a:cubicBezTo>
                      <a:pt x="3130" y="3255"/>
                      <a:pt x="1312" y="1944"/>
                      <a:pt x="661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2831;p73"/>
              <p:cNvSpPr/>
              <p:nvPr/>
            </p:nvSpPr>
            <p:spPr>
              <a:xfrm>
                <a:off x="6241730" y="2077679"/>
                <a:ext cx="338728" cy="251597"/>
              </a:xfrm>
              <a:custGeom>
                <a:avLst/>
                <a:gdLst/>
                <a:ahLst/>
                <a:cxnLst/>
                <a:rect l="l" t="t" r="r" b="b"/>
                <a:pathLst>
                  <a:path w="12899" h="9581" extrusionOk="0">
                    <a:moveTo>
                      <a:pt x="11296" y="1"/>
                    </a:moveTo>
                    <a:cubicBezTo>
                      <a:pt x="11159" y="1"/>
                      <a:pt x="11024" y="135"/>
                      <a:pt x="11099" y="299"/>
                    </a:cubicBezTo>
                    <a:cubicBezTo>
                      <a:pt x="12420" y="3103"/>
                      <a:pt x="11482" y="6443"/>
                      <a:pt x="8889" y="8146"/>
                    </a:cubicBezTo>
                    <a:cubicBezTo>
                      <a:pt x="7847" y="8829"/>
                      <a:pt x="6665" y="9161"/>
                      <a:pt x="5492" y="9161"/>
                    </a:cubicBezTo>
                    <a:cubicBezTo>
                      <a:pt x="3754" y="9161"/>
                      <a:pt x="2034" y="8434"/>
                      <a:pt x="811" y="7046"/>
                    </a:cubicBezTo>
                    <a:lnTo>
                      <a:pt x="811" y="7046"/>
                    </a:lnTo>
                    <a:lnTo>
                      <a:pt x="1529" y="7285"/>
                    </a:lnTo>
                    <a:cubicBezTo>
                      <a:pt x="1557" y="7295"/>
                      <a:pt x="1584" y="7300"/>
                      <a:pt x="1609" y="7300"/>
                    </a:cubicBezTo>
                    <a:cubicBezTo>
                      <a:pt x="1821" y="7300"/>
                      <a:pt x="1903" y="6970"/>
                      <a:pt x="1663" y="6893"/>
                    </a:cubicBezTo>
                    <a:lnTo>
                      <a:pt x="285" y="6433"/>
                    </a:lnTo>
                    <a:cubicBezTo>
                      <a:pt x="264" y="6426"/>
                      <a:pt x="242" y="6423"/>
                      <a:pt x="221" y="6423"/>
                    </a:cubicBezTo>
                    <a:cubicBezTo>
                      <a:pt x="102" y="6423"/>
                      <a:pt x="1" y="6531"/>
                      <a:pt x="17" y="6653"/>
                    </a:cubicBezTo>
                    <a:lnTo>
                      <a:pt x="247" y="8261"/>
                    </a:lnTo>
                    <a:cubicBezTo>
                      <a:pt x="256" y="8366"/>
                      <a:pt x="352" y="8443"/>
                      <a:pt x="448" y="8443"/>
                    </a:cubicBezTo>
                    <a:lnTo>
                      <a:pt x="476" y="8443"/>
                    </a:lnTo>
                    <a:cubicBezTo>
                      <a:pt x="601" y="8424"/>
                      <a:pt x="677" y="8319"/>
                      <a:pt x="658" y="8204"/>
                    </a:cubicBezTo>
                    <a:lnTo>
                      <a:pt x="534" y="7352"/>
                    </a:lnTo>
                    <a:lnTo>
                      <a:pt x="534" y="7352"/>
                    </a:lnTo>
                    <a:cubicBezTo>
                      <a:pt x="1834" y="8816"/>
                      <a:pt x="3652" y="9581"/>
                      <a:pt x="5492" y="9581"/>
                    </a:cubicBezTo>
                    <a:cubicBezTo>
                      <a:pt x="6754" y="9581"/>
                      <a:pt x="8026" y="9221"/>
                      <a:pt x="9147" y="8481"/>
                    </a:cubicBezTo>
                    <a:cubicBezTo>
                      <a:pt x="11903" y="6663"/>
                      <a:pt x="12899" y="3103"/>
                      <a:pt x="11482" y="117"/>
                    </a:cubicBezTo>
                    <a:lnTo>
                      <a:pt x="11482" y="117"/>
                    </a:lnTo>
                    <a:lnTo>
                      <a:pt x="11482" y="126"/>
                    </a:lnTo>
                    <a:cubicBezTo>
                      <a:pt x="11439" y="38"/>
                      <a:pt x="11367" y="1"/>
                      <a:pt x="11296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2832;p73"/>
              <p:cNvSpPr/>
              <p:nvPr/>
            </p:nvSpPr>
            <p:spPr>
              <a:xfrm>
                <a:off x="6191390" y="1981489"/>
                <a:ext cx="338807" cy="251676"/>
              </a:xfrm>
              <a:custGeom>
                <a:avLst/>
                <a:gdLst/>
                <a:ahLst/>
                <a:cxnLst/>
                <a:rect l="l" t="t" r="r" b="b"/>
                <a:pathLst>
                  <a:path w="12902" h="9584" extrusionOk="0">
                    <a:moveTo>
                      <a:pt x="7403" y="1"/>
                    </a:moveTo>
                    <a:cubicBezTo>
                      <a:pt x="6141" y="1"/>
                      <a:pt x="4870" y="360"/>
                      <a:pt x="3752" y="1100"/>
                    </a:cubicBezTo>
                    <a:cubicBezTo>
                      <a:pt x="996" y="2909"/>
                      <a:pt x="1" y="6479"/>
                      <a:pt x="1417" y="9465"/>
                    </a:cubicBezTo>
                    <a:cubicBezTo>
                      <a:pt x="1456" y="9548"/>
                      <a:pt x="1524" y="9583"/>
                      <a:pt x="1593" y="9583"/>
                    </a:cubicBezTo>
                    <a:cubicBezTo>
                      <a:pt x="1728" y="9583"/>
                      <a:pt x="1867" y="9448"/>
                      <a:pt x="1790" y="9283"/>
                    </a:cubicBezTo>
                    <a:cubicBezTo>
                      <a:pt x="1398" y="8450"/>
                      <a:pt x="1197" y="7541"/>
                      <a:pt x="1197" y="6622"/>
                    </a:cubicBezTo>
                    <a:cubicBezTo>
                      <a:pt x="1197" y="4038"/>
                      <a:pt x="2805" y="1722"/>
                      <a:pt x="5226" y="813"/>
                    </a:cubicBezTo>
                    <a:cubicBezTo>
                      <a:pt x="5937" y="546"/>
                      <a:pt x="6674" y="417"/>
                      <a:pt x="7405" y="417"/>
                    </a:cubicBezTo>
                    <a:cubicBezTo>
                      <a:pt x="9165" y="417"/>
                      <a:pt x="10884" y="1166"/>
                      <a:pt x="12088" y="2545"/>
                    </a:cubicBezTo>
                    <a:lnTo>
                      <a:pt x="11370" y="2306"/>
                    </a:lnTo>
                    <a:cubicBezTo>
                      <a:pt x="11343" y="2297"/>
                      <a:pt x="11318" y="2294"/>
                      <a:pt x="11294" y="2294"/>
                    </a:cubicBezTo>
                    <a:cubicBezTo>
                      <a:pt x="11081" y="2294"/>
                      <a:pt x="11004" y="2612"/>
                      <a:pt x="11236" y="2698"/>
                    </a:cubicBezTo>
                    <a:lnTo>
                      <a:pt x="12614" y="3148"/>
                    </a:lnTo>
                    <a:cubicBezTo>
                      <a:pt x="12634" y="3158"/>
                      <a:pt x="12653" y="3167"/>
                      <a:pt x="12672" y="3167"/>
                    </a:cubicBezTo>
                    <a:cubicBezTo>
                      <a:pt x="12806" y="3167"/>
                      <a:pt x="12901" y="3053"/>
                      <a:pt x="12882" y="2928"/>
                    </a:cubicBezTo>
                    <a:lnTo>
                      <a:pt x="12653" y="1320"/>
                    </a:lnTo>
                    <a:cubicBezTo>
                      <a:pt x="12635" y="1196"/>
                      <a:pt x="12543" y="1139"/>
                      <a:pt x="12450" y="1139"/>
                    </a:cubicBezTo>
                    <a:cubicBezTo>
                      <a:pt x="12336" y="1139"/>
                      <a:pt x="12220" y="1225"/>
                      <a:pt x="12241" y="1378"/>
                    </a:cubicBezTo>
                    <a:lnTo>
                      <a:pt x="12366" y="2229"/>
                    </a:lnTo>
                    <a:cubicBezTo>
                      <a:pt x="11066" y="765"/>
                      <a:pt x="9244" y="1"/>
                      <a:pt x="7403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" name="TextBox 39">
            <a:extLst>
              <a:ext uri="{FF2B5EF4-FFF2-40B4-BE49-F238E27FC236}">
                <a16:creationId xmlns:a16="http://schemas.microsoft.com/office/drawing/2014/main" id="{F490CD3F-B848-C343-90E3-36D1E5DBDE9C}"/>
              </a:ext>
            </a:extLst>
          </p:cNvPr>
          <p:cNvSpPr txBox="1"/>
          <p:nvPr/>
        </p:nvSpPr>
        <p:spPr>
          <a:xfrm>
            <a:off x="65962" y="222643"/>
            <a:ext cx="11392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Plan for 5 years budget - 40 K€/year </a:t>
            </a:r>
          </a:p>
        </p:txBody>
      </p:sp>
    </p:spTree>
    <p:extLst>
      <p:ext uri="{BB962C8B-B14F-4D97-AF65-F5344CB8AC3E}">
        <p14:creationId xmlns:p14="http://schemas.microsoft.com/office/powerpoint/2010/main" val="338518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B69BE0-66D9-5F4A-955A-0E37C76730A9}"/>
              </a:ext>
            </a:extLst>
          </p:cNvPr>
          <p:cNvSpPr/>
          <p:nvPr/>
        </p:nvSpPr>
        <p:spPr>
          <a:xfrm>
            <a:off x="185058" y="1073929"/>
            <a:ext cx="4114800" cy="24064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85046-9A8F-2443-A893-12E70AFBC904}"/>
              </a:ext>
            </a:extLst>
          </p:cNvPr>
          <p:cNvSpPr/>
          <p:nvPr/>
        </p:nvSpPr>
        <p:spPr>
          <a:xfrm>
            <a:off x="184546" y="3609833"/>
            <a:ext cx="4206240" cy="2286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217"/>
            <a:endParaRPr lang="en-US" sz="20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 algn="r" defTabSz="914217"/>
            <a:endParaRPr lang="en-US" sz="2000" dirty="0">
              <a:solidFill>
                <a:srgbClr val="002060"/>
              </a:solidFill>
              <a:ea typeface="Verdan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F6FAA-5EE1-9344-99ED-83416D31C69D}"/>
              </a:ext>
            </a:extLst>
          </p:cNvPr>
          <p:cNvSpPr/>
          <p:nvPr/>
        </p:nvSpPr>
        <p:spPr>
          <a:xfrm>
            <a:off x="4460358" y="1073928"/>
            <a:ext cx="4114800" cy="24038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EDB1A4-8FBD-DB44-871F-B14E12D59676}"/>
              </a:ext>
            </a:extLst>
          </p:cNvPr>
          <p:cNvSpPr/>
          <p:nvPr/>
        </p:nvSpPr>
        <p:spPr>
          <a:xfrm>
            <a:off x="4390203" y="3609833"/>
            <a:ext cx="4187952" cy="22865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50"/>
              </a:lnSpc>
              <a:spcBef>
                <a:spcPts val="300"/>
              </a:spcBef>
            </a:pP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Mukta ExtraLight" panose="020B0000000000000000" pitchFamily="34" charset="77"/>
            </a:endParaRPr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3FE74A8B-193F-2F4E-BB3A-832E65419022}"/>
              </a:ext>
            </a:extLst>
          </p:cNvPr>
          <p:cNvSpPr/>
          <p:nvPr/>
        </p:nvSpPr>
        <p:spPr>
          <a:xfrm>
            <a:off x="2952207" y="2048987"/>
            <a:ext cx="2775267" cy="27752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6FD639-6024-5141-8B30-980EE5F286C3}"/>
              </a:ext>
            </a:extLst>
          </p:cNvPr>
          <p:cNvSpPr/>
          <p:nvPr/>
        </p:nvSpPr>
        <p:spPr>
          <a:xfrm>
            <a:off x="3113144" y="2188028"/>
            <a:ext cx="2468880" cy="2468880"/>
          </a:xfrm>
          <a:prstGeom prst="ellipse">
            <a:avLst/>
          </a:prstGeom>
          <a:solidFill>
            <a:schemeClr val="bg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14E78D-624B-7A49-A7B1-65065529710E}"/>
              </a:ext>
            </a:extLst>
          </p:cNvPr>
          <p:cNvSpPr txBox="1"/>
          <p:nvPr/>
        </p:nvSpPr>
        <p:spPr>
          <a:xfrm>
            <a:off x="3149238" y="2520956"/>
            <a:ext cx="2301240" cy="201702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>
              <a:lnSpc>
                <a:spcPts val="2500"/>
              </a:lnSpc>
            </a:pPr>
            <a:r>
              <a:rPr lang="en-US" sz="2400" b="1" dirty="0">
                <a:ea typeface="Verdana" panose="020B0604030504040204" pitchFamily="34" charset="0"/>
                <a:cs typeface="Poppins" pitchFamily="2" charset="77"/>
              </a:rPr>
              <a:t>Team 1</a:t>
            </a:r>
          </a:p>
          <a:p>
            <a:pPr algn="ctr" defTabSz="914217">
              <a:lnSpc>
                <a:spcPts val="2500"/>
              </a:lnSpc>
            </a:pPr>
            <a:r>
              <a:rPr lang="en-US" sz="2400" dirty="0">
                <a:ea typeface="Verdana" panose="020B0604030504040204" pitchFamily="34" charset="0"/>
                <a:cs typeface="Poppins" pitchFamily="2" charset="77"/>
              </a:rPr>
              <a:t> Project management and co-ordination </a:t>
            </a:r>
          </a:p>
          <a:p>
            <a:pPr algn="ctr" defTabSz="914217">
              <a:lnSpc>
                <a:spcPts val="2500"/>
              </a:lnSpc>
            </a:pPr>
            <a:r>
              <a:rPr lang="en-US" sz="2400" dirty="0">
                <a:ea typeface="Verdana" panose="020B0604030504040204" pitchFamily="34" charset="0"/>
                <a:cs typeface="Poppins" pitchFamily="2" charset="77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AEBA64-6774-F347-86BE-61F08BC3523E}"/>
              </a:ext>
            </a:extLst>
          </p:cNvPr>
          <p:cNvSpPr txBox="1"/>
          <p:nvPr/>
        </p:nvSpPr>
        <p:spPr>
          <a:xfrm>
            <a:off x="227111" y="1188263"/>
            <a:ext cx="3784560" cy="164404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 defTabSz="914217">
              <a:lnSpc>
                <a:spcPts val="2500"/>
              </a:lnSpc>
            </a:pPr>
            <a:r>
              <a:rPr lang="en-US" sz="2400" b="1" dirty="0">
                <a:ea typeface="Verdana" panose="020B0604030504040204" pitchFamily="34" charset="0"/>
                <a:cs typeface="Poppins" pitchFamily="2" charset="77"/>
              </a:rPr>
              <a:t>Working Group 2</a:t>
            </a:r>
          </a:p>
          <a:p>
            <a:pPr defTabSz="914217"/>
            <a:r>
              <a:rPr lang="en-US" sz="2000" dirty="0">
                <a:ea typeface="Verdana" panose="020B0604030504040204" pitchFamily="34" charset="0"/>
                <a:cs typeface="Poppins" pitchFamily="2" charset="77"/>
              </a:rPr>
              <a:t>Environment, animal reservoirs and intermediate hosts: sample collection, screening and </a:t>
            </a:r>
          </a:p>
          <a:p>
            <a:pPr defTabSz="914217"/>
            <a:r>
              <a:rPr lang="en-US" sz="2000" dirty="0">
                <a:ea typeface="Verdana" panose="020B0604030504040204" pitchFamily="34" charset="0"/>
                <a:cs typeface="Poppins" pitchFamily="2" charset="77"/>
              </a:rPr>
              <a:t>analyses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6D8A0-B928-114C-A8EC-EBB00F1E26F8}"/>
              </a:ext>
            </a:extLst>
          </p:cNvPr>
          <p:cNvSpPr txBox="1"/>
          <p:nvPr/>
        </p:nvSpPr>
        <p:spPr>
          <a:xfrm>
            <a:off x="4841795" y="1174190"/>
            <a:ext cx="3652828" cy="138499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b="1" dirty="0" err="1">
                <a:ea typeface="Verdana" panose="020B0604030504040204" pitchFamily="34" charset="0"/>
              </a:rPr>
              <a:t>Working</a:t>
            </a:r>
            <a:r>
              <a:rPr lang="fr-FR" sz="2400" b="1" dirty="0">
                <a:ea typeface="Verdana" panose="020B0604030504040204" pitchFamily="34" charset="0"/>
              </a:rPr>
              <a:t> Group 3</a:t>
            </a:r>
          </a:p>
          <a:p>
            <a:pPr algn="ctr"/>
            <a:r>
              <a:rPr lang="fr-FR" sz="2000" dirty="0" err="1">
                <a:ea typeface="Verdana" panose="020B0604030504040204" pitchFamily="34" charset="0"/>
              </a:rPr>
              <a:t>Pathogen</a:t>
            </a:r>
            <a:r>
              <a:rPr lang="fr-FR" sz="2000" dirty="0">
                <a:ea typeface="Verdana" panose="020B0604030504040204" pitchFamily="34" charset="0"/>
              </a:rPr>
              <a:t> identification, </a:t>
            </a:r>
            <a:r>
              <a:rPr lang="fr-FR" sz="2000" dirty="0" err="1">
                <a:ea typeface="Verdana" panose="020B0604030504040204" pitchFamily="34" charset="0"/>
              </a:rPr>
              <a:t>diagnosis</a:t>
            </a:r>
            <a:r>
              <a:rPr lang="fr-FR" sz="2000" dirty="0">
                <a:ea typeface="Verdana" panose="020B0604030504040204" pitchFamily="34" charset="0"/>
              </a:rPr>
              <a:t> and </a:t>
            </a:r>
            <a:r>
              <a:rPr lang="fr-FR" sz="2000" dirty="0" err="1">
                <a:ea typeface="Verdana" panose="020B0604030504040204" pitchFamily="34" charset="0"/>
              </a:rPr>
              <a:t>outbreak</a:t>
            </a:r>
            <a:r>
              <a:rPr lang="fr-FR" sz="2000" dirty="0">
                <a:ea typeface="Verdana" panose="020B0604030504040204" pitchFamily="34" charset="0"/>
              </a:rPr>
              <a:t> mitigation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1858" y="4994713"/>
            <a:ext cx="6096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defTabSz="914217"/>
            <a:r>
              <a:rPr lang="en-US" sz="2400" b="1" dirty="0">
                <a:ea typeface="Verdana" panose="020B0604030504040204" pitchFamily="34" charset="0"/>
              </a:rPr>
              <a:t>Working Group 4 </a:t>
            </a:r>
          </a:p>
          <a:p>
            <a:pPr algn="ctr" defTabSz="914217"/>
            <a:r>
              <a:rPr lang="en-US" sz="2400" dirty="0">
                <a:ea typeface="Verdana" panose="020B0604030504040204" pitchFamily="34" charset="0"/>
              </a:rPr>
              <a:t>Training and technology transfer </a:t>
            </a:r>
          </a:p>
        </p:txBody>
      </p:sp>
      <p:sp>
        <p:nvSpPr>
          <p:cNvPr id="20" name="TextBox 39">
            <a:extLst>
              <a:ext uri="{FF2B5EF4-FFF2-40B4-BE49-F238E27FC236}">
                <a16:creationId xmlns:a16="http://schemas.microsoft.com/office/drawing/2014/main" id="{0F3FCF62-6470-CC4A-859C-A91192FAB6F5}"/>
              </a:ext>
            </a:extLst>
          </p:cNvPr>
          <p:cNvSpPr txBox="1"/>
          <p:nvPr/>
        </p:nvSpPr>
        <p:spPr>
          <a:xfrm>
            <a:off x="904466" y="279647"/>
            <a:ext cx="9369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Proposed working Groups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B52CABE-FAC1-CB43-8F19-188B4166D75F}"/>
              </a:ext>
            </a:extLst>
          </p:cNvPr>
          <p:cNvSpPr txBox="1"/>
          <p:nvPr/>
        </p:nvSpPr>
        <p:spPr>
          <a:xfrm>
            <a:off x="11603178" y="6427761"/>
            <a:ext cx="417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7D0E4B9-ACAC-2C4D-AE8A-25C7F7D570F7}"/>
              </a:ext>
            </a:extLst>
          </p:cNvPr>
          <p:cNvSpPr/>
          <p:nvPr/>
        </p:nvSpPr>
        <p:spPr>
          <a:xfrm rot="7200000">
            <a:off x="3124093" y="2144111"/>
            <a:ext cx="2501724" cy="2501725"/>
          </a:xfrm>
          <a:prstGeom prst="arc">
            <a:avLst>
              <a:gd name="adj1" fmla="val 13037108"/>
              <a:gd name="adj2" fmla="val 20341672"/>
            </a:avLst>
          </a:prstGeom>
          <a:ln w="381000">
            <a:solidFill>
              <a:schemeClr val="accent3"/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E060953F-A35E-D442-994B-CD9A2DE5E2E7}"/>
              </a:ext>
            </a:extLst>
          </p:cNvPr>
          <p:cNvSpPr/>
          <p:nvPr/>
        </p:nvSpPr>
        <p:spPr>
          <a:xfrm>
            <a:off x="3124092" y="2144112"/>
            <a:ext cx="2501725" cy="2501724"/>
          </a:xfrm>
          <a:prstGeom prst="arc">
            <a:avLst>
              <a:gd name="adj1" fmla="val 13124794"/>
              <a:gd name="adj2" fmla="val 20319424"/>
            </a:avLst>
          </a:prstGeom>
          <a:ln w="381000">
            <a:solidFill>
              <a:schemeClr val="accent1"/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737E2CB0-ADA3-DD44-9485-80E7E0009AE1}"/>
              </a:ext>
            </a:extLst>
          </p:cNvPr>
          <p:cNvSpPr/>
          <p:nvPr/>
        </p:nvSpPr>
        <p:spPr>
          <a:xfrm rot="14400000">
            <a:off x="3124093" y="2144111"/>
            <a:ext cx="2501724" cy="2501725"/>
          </a:xfrm>
          <a:prstGeom prst="arc">
            <a:avLst>
              <a:gd name="adj1" fmla="val 13009644"/>
              <a:gd name="adj2" fmla="val 20438234"/>
            </a:avLst>
          </a:prstGeom>
          <a:ln w="381000">
            <a:solidFill>
              <a:schemeClr val="accent2"/>
            </a:solidFill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Isosceles Triangle 10">
            <a:extLst>
              <a:ext uri="{FF2B5EF4-FFF2-40B4-BE49-F238E27FC236}">
                <a16:creationId xmlns:a16="http://schemas.microsoft.com/office/drawing/2014/main" id="{E1E61544-9066-3D41-A987-D71C16A0F806}"/>
              </a:ext>
            </a:extLst>
          </p:cNvPr>
          <p:cNvSpPr/>
          <p:nvPr/>
        </p:nvSpPr>
        <p:spPr>
          <a:xfrm rot="9936452">
            <a:off x="5100622" y="2782113"/>
            <a:ext cx="924407" cy="60795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Isosceles Triangle 13">
            <a:extLst>
              <a:ext uri="{FF2B5EF4-FFF2-40B4-BE49-F238E27FC236}">
                <a16:creationId xmlns:a16="http://schemas.microsoft.com/office/drawing/2014/main" id="{067E1D57-C882-904B-9256-0400EBCC95BA}"/>
              </a:ext>
            </a:extLst>
          </p:cNvPr>
          <p:cNvSpPr/>
          <p:nvPr/>
        </p:nvSpPr>
        <p:spPr>
          <a:xfrm rot="17179612">
            <a:off x="3590263" y="4262513"/>
            <a:ext cx="924407" cy="607959"/>
          </a:xfrm>
          <a:prstGeom prst="triangl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TextBox 50">
            <a:extLst>
              <a:ext uri="{FF2B5EF4-FFF2-40B4-BE49-F238E27FC236}">
                <a16:creationId xmlns:a16="http://schemas.microsoft.com/office/drawing/2014/main" id="{11CDC7FD-167E-BC49-958B-9C57EAD65582}"/>
              </a:ext>
            </a:extLst>
          </p:cNvPr>
          <p:cNvSpPr txBox="1"/>
          <p:nvPr/>
        </p:nvSpPr>
        <p:spPr>
          <a:xfrm rot="10623717">
            <a:off x="3121295" y="2191361"/>
            <a:ext cx="2482411" cy="248319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5539383"/>
              </a:avLst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PRotect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sp>
        <p:nvSpPr>
          <p:cNvPr id="34" name="TextBox 51">
            <a:extLst>
              <a:ext uri="{FF2B5EF4-FFF2-40B4-BE49-F238E27FC236}">
                <a16:creationId xmlns:a16="http://schemas.microsoft.com/office/drawing/2014/main" id="{0944C1E4-869D-D244-AC19-F5F591974EC1}"/>
              </a:ext>
            </a:extLst>
          </p:cNvPr>
          <p:cNvSpPr txBox="1"/>
          <p:nvPr/>
        </p:nvSpPr>
        <p:spPr>
          <a:xfrm rot="3205184">
            <a:off x="3175725" y="2164146"/>
            <a:ext cx="2482411" cy="248319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5539383"/>
              </a:avLst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STOp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sp>
        <p:nvSpPr>
          <p:cNvPr id="35" name="TextBox 52">
            <a:extLst>
              <a:ext uri="{FF2B5EF4-FFF2-40B4-BE49-F238E27FC236}">
                <a16:creationId xmlns:a16="http://schemas.microsoft.com/office/drawing/2014/main" id="{8DCEFC5E-C41F-D649-B69F-B6D4D0E89FE2}"/>
              </a:ext>
            </a:extLst>
          </p:cNvPr>
          <p:cNvSpPr txBox="1"/>
          <p:nvPr/>
        </p:nvSpPr>
        <p:spPr>
          <a:xfrm rot="17486022">
            <a:off x="3166703" y="2112555"/>
            <a:ext cx="2482411" cy="2483195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5539383"/>
              </a:avLst>
            </a:prstTxWarp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dEtect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sp>
        <p:nvSpPr>
          <p:cNvPr id="37" name="Isosceles Triangle 11">
            <a:extLst>
              <a:ext uri="{FF2B5EF4-FFF2-40B4-BE49-F238E27FC236}">
                <a16:creationId xmlns:a16="http://schemas.microsoft.com/office/drawing/2014/main" id="{78EA9DB0-5ACD-1D4A-8E7B-F4ACB7F5BE09}"/>
              </a:ext>
            </a:extLst>
          </p:cNvPr>
          <p:cNvSpPr/>
          <p:nvPr/>
        </p:nvSpPr>
        <p:spPr>
          <a:xfrm rot="2734381">
            <a:off x="3043084" y="2224378"/>
            <a:ext cx="924407" cy="60795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4105F1E-7077-4E4A-AD73-1CC3BD4FFE76}"/>
              </a:ext>
            </a:extLst>
          </p:cNvPr>
          <p:cNvSpPr txBox="1"/>
          <p:nvPr/>
        </p:nvSpPr>
        <p:spPr>
          <a:xfrm>
            <a:off x="3844567" y="2472237"/>
            <a:ext cx="10523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WG1</a:t>
            </a:r>
          </a:p>
        </p:txBody>
      </p:sp>
      <p:sp>
        <p:nvSpPr>
          <p:cNvPr id="31" name="Left-Right Arrow 1">
            <a:extLst>
              <a:ext uri="{FF2B5EF4-FFF2-40B4-BE49-F238E27FC236}">
                <a16:creationId xmlns:a16="http://schemas.microsoft.com/office/drawing/2014/main" id="{B7A71EF7-79D9-A642-8D82-3EB2B41EA629}"/>
              </a:ext>
            </a:extLst>
          </p:cNvPr>
          <p:cNvSpPr/>
          <p:nvPr/>
        </p:nvSpPr>
        <p:spPr>
          <a:xfrm>
            <a:off x="3707380" y="1415667"/>
            <a:ext cx="1371600" cy="232267"/>
          </a:xfrm>
          <a:prstGeom prst="left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4">
            <a:extLst>
              <a:ext uri="{FF2B5EF4-FFF2-40B4-BE49-F238E27FC236}">
                <a16:creationId xmlns:a16="http://schemas.microsoft.com/office/drawing/2014/main" id="{2446FE52-6B90-234E-8BA5-6E8D4258EBF9}"/>
              </a:ext>
            </a:extLst>
          </p:cNvPr>
          <p:cNvSpPr/>
          <p:nvPr/>
        </p:nvSpPr>
        <p:spPr>
          <a:xfrm>
            <a:off x="2362604" y="2905064"/>
            <a:ext cx="228600" cy="1280160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-Down Arrow 30">
            <a:extLst>
              <a:ext uri="{FF2B5EF4-FFF2-40B4-BE49-F238E27FC236}">
                <a16:creationId xmlns:a16="http://schemas.microsoft.com/office/drawing/2014/main" id="{F5D17EF8-5053-3645-8DEB-34439E7DC5A8}"/>
              </a:ext>
            </a:extLst>
          </p:cNvPr>
          <p:cNvSpPr/>
          <p:nvPr/>
        </p:nvSpPr>
        <p:spPr>
          <a:xfrm>
            <a:off x="6717431" y="2905064"/>
            <a:ext cx="228600" cy="1280160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CB2E97-F6C6-88CD-D1DE-2B0105DC2D16}"/>
              </a:ext>
            </a:extLst>
          </p:cNvPr>
          <p:cNvSpPr txBox="1">
            <a:spLocks/>
          </p:cNvSpPr>
          <p:nvPr/>
        </p:nvSpPr>
        <p:spPr>
          <a:xfrm>
            <a:off x="8606751" y="1459864"/>
            <a:ext cx="3414242" cy="40265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Coordinators</a:t>
            </a:r>
          </a:p>
          <a:p>
            <a:r>
              <a:rPr lang="en-US" b="1" dirty="0"/>
              <a:t>Scientific Advisory Board</a:t>
            </a:r>
          </a:p>
          <a:p>
            <a:pPr marL="355600" lvl="1" indent="-173038"/>
            <a:r>
              <a:rPr lang="en-US" sz="1800" b="1" dirty="0"/>
              <a:t>Dr. Eric LEROY</a:t>
            </a:r>
          </a:p>
          <a:p>
            <a:pPr marL="355600" lvl="1" indent="-173038"/>
            <a:r>
              <a:rPr lang="en-US" sz="1800" b="1" dirty="0"/>
              <a:t>Emeritus Prof. Francis BARIN</a:t>
            </a:r>
          </a:p>
          <a:p>
            <a:pPr marL="355600" lvl="1" indent="-173038"/>
            <a:r>
              <a:rPr lang="en-US" sz="1800" b="1" dirty="0"/>
              <a:t>Dr. Jennifer RICHARDSON</a:t>
            </a:r>
          </a:p>
          <a:p>
            <a:pPr marL="355600" lvl="1" indent="-173038"/>
            <a:r>
              <a:rPr lang="en-US" sz="1800" b="1" dirty="0"/>
              <a:t>Emeritus </a:t>
            </a:r>
            <a:r>
              <a:rPr lang="en-US" sz="1800" b="1" dirty="0" err="1"/>
              <a:t>Prof.Dr.Suwat</a:t>
            </a:r>
            <a:r>
              <a:rPr lang="en-US" sz="1800" b="1" dirty="0"/>
              <a:t> CHARIYALERTSAK</a:t>
            </a:r>
          </a:p>
          <a:p>
            <a:pPr marL="355600" lvl="1" indent="-173038"/>
            <a:r>
              <a:rPr lang="en-US" sz="1800" b="1" dirty="0"/>
              <a:t>Dr. Surachet ARUNOTHONG</a:t>
            </a:r>
          </a:p>
          <a:p>
            <a:pPr marL="355600" lvl="1" indent="-173038"/>
            <a:r>
              <a:rPr lang="en-US" sz="1800" b="1" dirty="0"/>
              <a:t>Prof. </a:t>
            </a:r>
            <a:r>
              <a:rPr lang="en-US" sz="1800" b="1" dirty="0" err="1"/>
              <a:t>Somphou</a:t>
            </a:r>
            <a:r>
              <a:rPr lang="en-US" sz="1800" b="1" dirty="0"/>
              <a:t> SAYASONE</a:t>
            </a:r>
          </a:p>
        </p:txBody>
      </p:sp>
    </p:spTree>
    <p:extLst>
      <p:ext uri="{BB962C8B-B14F-4D97-AF65-F5344CB8AC3E}">
        <p14:creationId xmlns:p14="http://schemas.microsoft.com/office/powerpoint/2010/main" val="211903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0E6AAB-58DC-DA4D-9498-2F0E49FD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29723"/>
            <a:ext cx="2743200" cy="365125"/>
          </a:xfrm>
        </p:spPr>
        <p:txBody>
          <a:bodyPr/>
          <a:lstStyle/>
          <a:p>
            <a:fld id="{DB58F3D8-7F82-364E-8FC5-76421744DE24}" type="slidenum">
              <a:rPr lang="fr-FR" smtClean="0"/>
              <a:t>12</a:t>
            </a:fld>
            <a:endParaRPr lang="fr-FR"/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AFC2DE4E-D733-984B-9960-691A87D1248B}"/>
              </a:ext>
            </a:extLst>
          </p:cNvPr>
          <p:cNvSpPr txBox="1"/>
          <p:nvPr/>
        </p:nvSpPr>
        <p:spPr>
          <a:xfrm rot="16200000">
            <a:off x="-243153" y="1890247"/>
            <a:ext cx="1978427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PRotect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92EE566-0F71-5E40-BD1A-0EBD2E63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552" y="1067784"/>
            <a:ext cx="846216" cy="710111"/>
          </a:xfrm>
          <a:prstGeom prst="rect">
            <a:avLst/>
          </a:prstGeom>
        </p:spPr>
      </p:pic>
      <p:sp>
        <p:nvSpPr>
          <p:cNvPr id="14" name="Circle">
            <a:extLst>
              <a:ext uri="{FF2B5EF4-FFF2-40B4-BE49-F238E27FC236}">
                <a16:creationId xmlns:a16="http://schemas.microsoft.com/office/drawing/2014/main" id="{FA753436-AA9C-6445-894B-1092AA5F9BA2}"/>
              </a:ext>
            </a:extLst>
          </p:cNvPr>
          <p:cNvSpPr/>
          <p:nvPr/>
        </p:nvSpPr>
        <p:spPr>
          <a:xfrm>
            <a:off x="1072147" y="789317"/>
            <a:ext cx="290330" cy="290330"/>
          </a:xfrm>
          <a:prstGeom prst="diamond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4B9CB-9910-0941-8CEF-43BA2FD7ABC0}"/>
              </a:ext>
            </a:extLst>
          </p:cNvPr>
          <p:cNvSpPr/>
          <p:nvPr/>
        </p:nvSpPr>
        <p:spPr>
          <a:xfrm>
            <a:off x="1475225" y="1020806"/>
            <a:ext cx="73002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i="1" dirty="0">
                <a:solidFill>
                  <a:srgbClr val="0070C0"/>
                </a:solidFill>
                <a:latin typeface="Corbel" panose="020B0503020204020204" pitchFamily="34" charset="0"/>
              </a:rPr>
              <a:t>Production of </a:t>
            </a:r>
            <a:r>
              <a:rPr lang="fr-FR" sz="2800" b="1" i="1" dirty="0" err="1">
                <a:solidFill>
                  <a:srgbClr val="0070C0"/>
                </a:solidFill>
                <a:latin typeface="Corbel" panose="020B0503020204020204" pitchFamily="34" charset="0"/>
              </a:rPr>
              <a:t>edible</a:t>
            </a:r>
            <a:r>
              <a:rPr lang="fr-FR" sz="2800" b="1" i="1" dirty="0">
                <a:solidFill>
                  <a:srgbClr val="0070C0"/>
                </a:solidFill>
                <a:latin typeface="Corbel" panose="020B0503020204020204" pitchFamily="34" charset="0"/>
              </a:rPr>
              <a:t> crickets for </a:t>
            </a:r>
            <a:r>
              <a:rPr lang="fr-FR" sz="2800" b="1" i="1" dirty="0" err="1">
                <a:solidFill>
                  <a:srgbClr val="0070C0"/>
                </a:solidFill>
                <a:latin typeface="Corbel" panose="020B0503020204020204" pitchFamily="34" charset="0"/>
              </a:rPr>
              <a:t>sustainable</a:t>
            </a:r>
            <a:r>
              <a:rPr lang="fr-FR" sz="2800" b="1" i="1" dirty="0">
                <a:solidFill>
                  <a:srgbClr val="0070C0"/>
                </a:solidFill>
                <a:latin typeface="Corbel" panose="020B0503020204020204" pitchFamily="34" charset="0"/>
              </a:rPr>
              <a:t> agriculture and </a:t>
            </a:r>
            <a:r>
              <a:rPr lang="fr-FR" sz="2800" b="1" i="1" dirty="0" err="1">
                <a:solidFill>
                  <a:srgbClr val="0070C0"/>
                </a:solidFill>
                <a:latin typeface="Corbel" panose="020B0503020204020204" pitchFamily="34" charset="0"/>
              </a:rPr>
              <a:t>women</a:t>
            </a:r>
            <a:r>
              <a:rPr lang="fr-FR" sz="2800" b="1" i="1" dirty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  <a:latin typeface="Corbel" panose="020B0503020204020204" pitchFamily="34" charset="0"/>
              </a:rPr>
              <a:t>empowerment</a:t>
            </a:r>
            <a:endParaRPr lang="fr-FR" sz="2800" b="1" i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735D3B-7415-AF4C-8497-E53694A998B0}"/>
              </a:ext>
            </a:extLst>
          </p:cNvPr>
          <p:cNvSpPr/>
          <p:nvPr/>
        </p:nvSpPr>
        <p:spPr>
          <a:xfrm>
            <a:off x="2835167" y="638568"/>
            <a:ext cx="3342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r-FR" sz="2800" b="1" i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Research On </a:t>
            </a:r>
            <a:r>
              <a:rPr lang="fr-FR" sz="28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CricKET</a:t>
            </a:r>
            <a:endParaRPr lang="fr-FR" sz="2800" b="1" i="1" dirty="0">
              <a:solidFill>
                <a:schemeClr val="accent1"/>
              </a:solidFill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3BBE1AC8-569B-2E43-807D-AD2EF3446467}"/>
              </a:ext>
            </a:extLst>
          </p:cNvPr>
          <p:cNvSpPr/>
          <p:nvPr/>
        </p:nvSpPr>
        <p:spPr>
          <a:xfrm>
            <a:off x="1092712" y="2331713"/>
            <a:ext cx="290330" cy="290330"/>
          </a:xfrm>
          <a:prstGeom prst="diamond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pic>
        <p:nvPicPr>
          <p:cNvPr id="19" name="Image 18" descr="Macintosh HD:Users:ericdeharo:Desktop:Réunion AVENANT NTPC:Logo CIREN.png">
            <a:extLst>
              <a:ext uri="{FF2B5EF4-FFF2-40B4-BE49-F238E27FC236}">
                <a16:creationId xmlns:a16="http://schemas.microsoft.com/office/drawing/2014/main" id="{83D3173C-E8AB-9544-8B8B-890E88E11C47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8570" y="1999106"/>
            <a:ext cx="847725" cy="102428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0" dist="50800" dir="5400000" sy="-100000" algn="bl" rotWithShape="0"/>
          </a:effectLst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38C34EAA-3EF4-204F-B1D5-C73FBECD21EF}"/>
              </a:ext>
            </a:extLst>
          </p:cNvPr>
          <p:cNvSpPr txBox="1"/>
          <p:nvPr/>
        </p:nvSpPr>
        <p:spPr>
          <a:xfrm>
            <a:off x="1505130" y="2235326"/>
            <a:ext cx="86954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cs typeface="Poppins" pitchFamily="2" charset="77"/>
              </a:rPr>
              <a:t>CIREN-</a:t>
            </a:r>
            <a:r>
              <a:rPr lang="fr-FR" sz="2800" b="1" i="1" dirty="0" err="1">
                <a:solidFill>
                  <a:srgbClr val="0070C0"/>
                </a:solidFill>
              </a:rPr>
              <a:t>Nakai</a:t>
            </a:r>
            <a:r>
              <a:rPr lang="fr-FR" sz="2800" b="1" i="1" dirty="0">
                <a:solidFill>
                  <a:srgbClr val="0070C0"/>
                </a:solidFill>
              </a:rPr>
              <a:t> International Environnemental </a:t>
            </a:r>
            <a:r>
              <a:rPr lang="fr-FR" sz="2800" b="1" i="1" dirty="0" err="1">
                <a:solidFill>
                  <a:srgbClr val="0070C0"/>
                </a:solidFill>
              </a:rPr>
              <a:t>Research</a:t>
            </a:r>
            <a:r>
              <a:rPr lang="fr-FR" sz="2800" b="1" i="1" dirty="0">
                <a:solidFill>
                  <a:srgbClr val="0070C0"/>
                </a:solidFill>
              </a:rPr>
              <a:t> Centre- </a:t>
            </a:r>
            <a:r>
              <a:rPr lang="fr-FR" sz="2800" b="1" i="1" dirty="0" err="1">
                <a:solidFill>
                  <a:srgbClr val="0070C0"/>
                </a:solidFill>
              </a:rPr>
              <a:t>dedicated</a:t>
            </a:r>
            <a:r>
              <a:rPr lang="fr-FR" sz="2800" b="1" i="1" dirty="0">
                <a:solidFill>
                  <a:srgbClr val="0070C0"/>
                </a:solidFill>
              </a:rPr>
              <a:t> to One </a:t>
            </a:r>
            <a:r>
              <a:rPr lang="fr-FR" sz="2800" b="1" i="1" dirty="0" err="1">
                <a:solidFill>
                  <a:srgbClr val="0070C0"/>
                </a:solidFill>
              </a:rPr>
              <a:t>Health</a:t>
            </a:r>
            <a:r>
              <a:rPr lang="fr-FR" sz="2800" b="1" i="1" dirty="0">
                <a:solidFill>
                  <a:srgbClr val="0070C0"/>
                </a:solidFill>
              </a:rPr>
              <a:t> </a:t>
            </a:r>
            <a:r>
              <a:rPr lang="fr-FR" sz="2800" b="1" i="1" dirty="0" err="1">
                <a:solidFill>
                  <a:srgbClr val="0070C0"/>
                </a:solidFill>
              </a:rPr>
              <a:t>Research</a:t>
            </a:r>
            <a:endParaRPr lang="fr-FR" sz="2800" b="1" i="1" dirty="0">
              <a:solidFill>
                <a:srgbClr val="0070C0"/>
              </a:solidFill>
            </a:endParaRPr>
          </a:p>
          <a:p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1" name="Image 20" descr="Macintosh HD:Users:ericdeharo:Desktop:logo NTPC.png">
            <a:extLst>
              <a:ext uri="{FF2B5EF4-FFF2-40B4-BE49-F238E27FC236}">
                <a16:creationId xmlns:a16="http://schemas.microsoft.com/office/drawing/2014/main" id="{53437CC9-806B-AB49-A6BE-62792124FF7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9056" y="3076490"/>
            <a:ext cx="1333250" cy="39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 descr="Macintosh HD:Users:ericdeharo:Desktop:logo EDF.png">
            <a:extLst>
              <a:ext uri="{FF2B5EF4-FFF2-40B4-BE49-F238E27FC236}">
                <a16:creationId xmlns:a16="http://schemas.microsoft.com/office/drawing/2014/main" id="{B2B8AE63-ACD4-604D-B9A9-DDF8E9EB7724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82112" y="2834005"/>
            <a:ext cx="556215" cy="604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3B9D9E-4C02-594B-BBF5-78AF69373B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020" y="2385561"/>
            <a:ext cx="1308560" cy="306829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id="{A42CC2ED-875A-F640-AFCE-0728E5B99EAB}"/>
              </a:ext>
            </a:extLst>
          </p:cNvPr>
          <p:cNvSpPr txBox="1"/>
          <p:nvPr/>
        </p:nvSpPr>
        <p:spPr>
          <a:xfrm>
            <a:off x="1407725" y="657483"/>
            <a:ext cx="16524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cs typeface="Poppins" pitchFamily="2" charset="77"/>
              </a:rPr>
              <a:t>ROCKET-</a:t>
            </a:r>
            <a:r>
              <a:rPr lang="en-US" sz="3000" b="1" dirty="0">
                <a:solidFill>
                  <a:schemeClr val="tx2"/>
                </a:solidFill>
                <a:cs typeface="Poppins" pitchFamily="2" charset="77"/>
              </a:rPr>
              <a:t> </a:t>
            </a: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28359EBF-9BE8-DA4A-919B-D368C901B9EE}"/>
              </a:ext>
            </a:extLst>
          </p:cNvPr>
          <p:cNvSpPr txBox="1"/>
          <p:nvPr/>
        </p:nvSpPr>
        <p:spPr>
          <a:xfrm>
            <a:off x="4173196" y="147115"/>
            <a:ext cx="3845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ONGOING PROJECTS- 1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5D3DFD45-53A7-5D41-8499-FF019E1B90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600" y="4135618"/>
            <a:ext cx="1054287" cy="533816"/>
          </a:xfrm>
          <a:prstGeom prst="rect">
            <a:avLst/>
          </a:prstGeom>
        </p:spPr>
      </p:pic>
      <p:pic>
        <p:nvPicPr>
          <p:cNvPr id="44" name="Picture 12" descr="Home - Elephant Conservation CenterElephant Conservation ...">
            <a:extLst>
              <a:ext uri="{FF2B5EF4-FFF2-40B4-BE49-F238E27FC236}">
                <a16:creationId xmlns:a16="http://schemas.microsoft.com/office/drawing/2014/main" id="{03B0B410-33FF-E24B-BFF2-75B4D8190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3044" y="3494082"/>
            <a:ext cx="1033337" cy="603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8FEDC153-B000-E74C-929A-815A31BB47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67" y="3502822"/>
            <a:ext cx="1145616" cy="646775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C865F963-F436-7E41-B24E-5CE6D26F33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785" y="5505079"/>
            <a:ext cx="795415" cy="795415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771F41D5-5BEC-E743-AB09-6AA427BADE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578" y="5521341"/>
            <a:ext cx="754426" cy="779153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A4492EE-0F12-B343-85BB-B7DC20E80F4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82"/>
          <a:stretch/>
        </p:blipFill>
        <p:spPr>
          <a:xfrm>
            <a:off x="4925792" y="5540205"/>
            <a:ext cx="723004" cy="728558"/>
          </a:xfrm>
          <a:prstGeom prst="rect">
            <a:avLst/>
          </a:prstGeom>
        </p:spPr>
      </p:pic>
      <p:sp>
        <p:nvSpPr>
          <p:cNvPr id="50" name="Sous-titre 2">
            <a:extLst>
              <a:ext uri="{FF2B5EF4-FFF2-40B4-BE49-F238E27FC236}">
                <a16:creationId xmlns:a16="http://schemas.microsoft.com/office/drawing/2014/main" id="{4086707B-7FFF-C94E-BF26-F77656561431}"/>
              </a:ext>
            </a:extLst>
          </p:cNvPr>
          <p:cNvSpPr txBox="1">
            <a:spLocks/>
          </p:cNvSpPr>
          <p:nvPr/>
        </p:nvSpPr>
        <p:spPr>
          <a:xfrm>
            <a:off x="1092712" y="3679818"/>
            <a:ext cx="5263742" cy="532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ELAOS</a:t>
            </a:r>
            <a:r>
              <a:rPr lang="en-US" sz="2800" b="1" dirty="0"/>
              <a:t>-</a:t>
            </a:r>
            <a:r>
              <a:rPr lang="en-US" sz="2800" b="1" dirty="0" err="1">
                <a:solidFill>
                  <a:schemeClr val="accent1"/>
                </a:solidFill>
              </a:rPr>
              <a:t>ELephAntuberculOSis</a:t>
            </a:r>
            <a:endParaRPr lang="fr-FR" sz="2800" b="1" dirty="0">
              <a:solidFill>
                <a:schemeClr val="accent1"/>
              </a:solidFill>
            </a:endParaRPr>
          </a:p>
          <a:p>
            <a:endParaRPr lang="fr-FR" sz="2800" b="1" dirty="0"/>
          </a:p>
        </p:txBody>
      </p:sp>
      <p:sp>
        <p:nvSpPr>
          <p:cNvPr id="51" name="Circle">
            <a:extLst>
              <a:ext uri="{FF2B5EF4-FFF2-40B4-BE49-F238E27FC236}">
                <a16:creationId xmlns:a16="http://schemas.microsoft.com/office/drawing/2014/main" id="{663D65D0-53D7-FF45-9B66-90FDE1C7F4A1}"/>
              </a:ext>
            </a:extLst>
          </p:cNvPr>
          <p:cNvSpPr/>
          <p:nvPr/>
        </p:nvSpPr>
        <p:spPr>
          <a:xfrm>
            <a:off x="1179517" y="3725298"/>
            <a:ext cx="290330" cy="290330"/>
          </a:xfrm>
          <a:prstGeom prst="diamond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24E0274-EA04-CC42-B40F-C2BFA70BAB2B}"/>
              </a:ext>
            </a:extLst>
          </p:cNvPr>
          <p:cNvSpPr txBox="1"/>
          <p:nvPr/>
        </p:nvSpPr>
        <p:spPr>
          <a:xfrm>
            <a:off x="1536510" y="4471397"/>
            <a:ext cx="8420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ONENAKAI-</a:t>
            </a:r>
            <a:r>
              <a:rPr lang="en-US" sz="2800" b="1" i="1" dirty="0">
                <a:solidFill>
                  <a:schemeClr val="accent1"/>
                </a:solidFill>
              </a:rPr>
              <a:t>Prevalence genetic diversity of GI pathogens in elephants, domesticated bovines and humans</a:t>
            </a:r>
            <a:endParaRPr lang="fr-FR" sz="3200" dirty="0">
              <a:solidFill>
                <a:schemeClr val="accent1"/>
              </a:solidFill>
            </a:endParaRPr>
          </a:p>
        </p:txBody>
      </p:sp>
      <p:sp>
        <p:nvSpPr>
          <p:cNvPr id="53" name="Circle">
            <a:extLst>
              <a:ext uri="{FF2B5EF4-FFF2-40B4-BE49-F238E27FC236}">
                <a16:creationId xmlns:a16="http://schemas.microsoft.com/office/drawing/2014/main" id="{1061BC0F-1974-A24C-8F7E-990B971E5499}"/>
              </a:ext>
            </a:extLst>
          </p:cNvPr>
          <p:cNvSpPr/>
          <p:nvPr/>
        </p:nvSpPr>
        <p:spPr>
          <a:xfrm>
            <a:off x="1174305" y="4704160"/>
            <a:ext cx="290330" cy="290330"/>
          </a:xfrm>
          <a:prstGeom prst="diamond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30B466E5-911D-444D-BED9-7F04834709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7649" y="1121367"/>
            <a:ext cx="810698" cy="633592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EBD76411-99A3-F248-98A6-5E424650DA0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78415" y="1333269"/>
            <a:ext cx="955471" cy="3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4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">
            <a:extLst>
              <a:ext uri="{FF2B5EF4-FFF2-40B4-BE49-F238E27FC236}">
                <a16:creationId xmlns:a16="http://schemas.microsoft.com/office/drawing/2014/main" id="{4AEDC1CE-5D53-3540-9443-6371A79BCC90}"/>
              </a:ext>
            </a:extLst>
          </p:cNvPr>
          <p:cNvSpPr/>
          <p:nvPr/>
        </p:nvSpPr>
        <p:spPr>
          <a:xfrm>
            <a:off x="1609278" y="1048256"/>
            <a:ext cx="290330" cy="290330"/>
          </a:xfrm>
          <a:prstGeom prst="diamond">
            <a:avLst/>
          </a:prstGeom>
          <a:solidFill>
            <a:srgbClr val="0070C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pic>
        <p:nvPicPr>
          <p:cNvPr id="5" name="Image 4" descr="Macintosh HD:Users:ericdeharo:Desktop:Réunion AVENANT NTPC:Logo CIREN.png">
            <a:extLst>
              <a:ext uri="{FF2B5EF4-FFF2-40B4-BE49-F238E27FC236}">
                <a16:creationId xmlns:a16="http://schemas.microsoft.com/office/drawing/2014/main" id="{FA9E3A18-51E8-7C4C-A53B-D7EEE30488F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6884" y="830244"/>
            <a:ext cx="1517676" cy="1639237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0" dist="50800" dir="5400000" sy="-100000" algn="bl" rotWithShape="0"/>
          </a:effec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244841AB-242B-D244-9155-9856BEA6988A}"/>
              </a:ext>
            </a:extLst>
          </p:cNvPr>
          <p:cNvSpPr txBox="1"/>
          <p:nvPr/>
        </p:nvSpPr>
        <p:spPr>
          <a:xfrm>
            <a:off x="1903937" y="921921"/>
            <a:ext cx="1213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Poppins" pitchFamily="2" charset="77"/>
                <a:cs typeface="Poppins" pitchFamily="2" charset="77"/>
              </a:rPr>
              <a:t>CIREN</a:t>
            </a:r>
          </a:p>
        </p:txBody>
      </p:sp>
      <p:pic>
        <p:nvPicPr>
          <p:cNvPr id="7" name="Image 6" descr="Macintosh HD:Users:ericdeharo:Desktop:logo NTPC.png">
            <a:extLst>
              <a:ext uri="{FF2B5EF4-FFF2-40B4-BE49-F238E27FC236}">
                <a16:creationId xmlns:a16="http://schemas.microsoft.com/office/drawing/2014/main" id="{33B4ACF3-8D7B-C84A-A4DA-32CEE309B2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1310" y="4742500"/>
            <a:ext cx="1333250" cy="392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Macintosh HD:Users:ericdeharo:Desktop:logo EDF.png">
            <a:extLst>
              <a:ext uri="{FF2B5EF4-FFF2-40B4-BE49-F238E27FC236}">
                <a16:creationId xmlns:a16="http://schemas.microsoft.com/office/drawing/2014/main" id="{02EEEEDD-10CA-2D47-9FD5-A9B3E11DC2B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887" y="4572434"/>
            <a:ext cx="556215" cy="60499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44">
            <a:extLst>
              <a:ext uri="{FF2B5EF4-FFF2-40B4-BE49-F238E27FC236}">
                <a16:creationId xmlns:a16="http://schemas.microsoft.com/office/drawing/2014/main" id="{E06C6740-A199-9548-AD62-58E00398ED68}"/>
              </a:ext>
            </a:extLst>
          </p:cNvPr>
          <p:cNvSpPr txBox="1"/>
          <p:nvPr/>
        </p:nvSpPr>
        <p:spPr>
          <a:xfrm rot="16200000">
            <a:off x="-243153" y="1890247"/>
            <a:ext cx="1978427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PRotect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195CAAA-668B-3B43-B0F5-62118D9E6584}"/>
              </a:ext>
            </a:extLst>
          </p:cNvPr>
          <p:cNvGrpSpPr/>
          <p:nvPr/>
        </p:nvGrpSpPr>
        <p:grpSpPr>
          <a:xfrm>
            <a:off x="1958219" y="1576262"/>
            <a:ext cx="7772923" cy="3712129"/>
            <a:chOff x="2018399" y="1642162"/>
            <a:chExt cx="7772923" cy="3712129"/>
          </a:xfrm>
        </p:grpSpPr>
        <p:pic>
          <p:nvPicPr>
            <p:cNvPr id="13" name="Image 10" descr="IMG20210407092939.jpg">
              <a:extLst>
                <a:ext uri="{FF2B5EF4-FFF2-40B4-BE49-F238E27FC236}">
                  <a16:creationId xmlns:a16="http://schemas.microsoft.com/office/drawing/2014/main" id="{447E0690-7191-E145-BDDA-6BF523C0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399" y="1642162"/>
              <a:ext cx="2765116" cy="3712129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 1" descr="IMG20210409081250.jpg">
              <a:extLst>
                <a:ext uri="{FF2B5EF4-FFF2-40B4-BE49-F238E27FC236}">
                  <a16:creationId xmlns:a16="http://schemas.microsoft.com/office/drawing/2014/main" id="{A02C4740-2198-7548-915B-1BF1F049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727" y="1642162"/>
              <a:ext cx="4983595" cy="3712129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image1.png">
            <a:extLst>
              <a:ext uri="{FF2B5EF4-FFF2-40B4-BE49-F238E27FC236}">
                <a16:creationId xmlns:a16="http://schemas.microsoft.com/office/drawing/2014/main" id="{A2F24C23-5577-B24B-B366-55B632FC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13" y="5589823"/>
            <a:ext cx="1627187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9" descr="NUOL logo.png">
            <a:extLst>
              <a:ext uri="{FF2B5EF4-FFF2-40B4-BE49-F238E27FC236}">
                <a16:creationId xmlns:a16="http://schemas.microsoft.com/office/drawing/2014/main" id="{B2C40FB6-DD5C-5246-848D-0CFDD15937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25" y="5739013"/>
            <a:ext cx="9112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8" descr="Logo_MOH new _Oct2019 - copie copie.jpg">
            <a:extLst>
              <a:ext uri="{FF2B5EF4-FFF2-40B4-BE49-F238E27FC236}">
                <a16:creationId xmlns:a16="http://schemas.microsoft.com/office/drawing/2014/main" id="{5D73C354-4CE6-524A-A4E8-D46B8FCE6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00" y="5813931"/>
            <a:ext cx="9191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8" descr="anoulak-logox2-300x300 - copie.png">
            <a:extLst>
              <a:ext uri="{FF2B5EF4-FFF2-40B4-BE49-F238E27FC236}">
                <a16:creationId xmlns:a16="http://schemas.microsoft.com/office/drawing/2014/main" id="{33F5AF5C-D000-754D-816A-AA7F535969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81" y="5720269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8" descr="OHSEA LOGO.jpg">
            <a:extLst>
              <a:ext uri="{FF2B5EF4-FFF2-40B4-BE49-F238E27FC236}">
                <a16:creationId xmlns:a16="http://schemas.microsoft.com/office/drawing/2014/main" id="{A1CFBC97-7CB0-5D44-83FA-4F3FA365F1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40" y="3726177"/>
            <a:ext cx="1374416" cy="1562214"/>
          </a:xfrm>
          <a:prstGeom prst="rect">
            <a:avLst/>
          </a:prstGeom>
          <a:noFill/>
          <a:ln w="9525">
            <a:solidFill>
              <a:srgbClr val="1860A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1065AC52-AAFC-F54F-86E7-9999EF7A02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842" y="5813931"/>
            <a:ext cx="947738" cy="94773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EE3BE5D-1675-854F-B587-E1A1A608914F}"/>
              </a:ext>
            </a:extLst>
          </p:cNvPr>
          <p:cNvSpPr txBox="1"/>
          <p:nvPr/>
        </p:nvSpPr>
        <p:spPr>
          <a:xfrm>
            <a:off x="1776955" y="5324991"/>
            <a:ext cx="867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A consortium of </a:t>
            </a:r>
            <a:r>
              <a:rPr lang="fr-FR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researchers</a:t>
            </a: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and Institutions </a:t>
            </a:r>
            <a:r>
              <a:rPr lang="fr-FR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from</a:t>
            </a: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Laos, </a:t>
            </a:r>
            <a:r>
              <a:rPr lang="fr-FR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Thailand</a:t>
            </a: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and France</a:t>
            </a:r>
            <a:r>
              <a:rPr lang="fr-FR" sz="2000" b="1" i="1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598EADD-4588-7D40-B43A-D6D16F8A0280}"/>
              </a:ext>
            </a:extLst>
          </p:cNvPr>
          <p:cNvSpPr txBox="1"/>
          <p:nvPr/>
        </p:nvSpPr>
        <p:spPr>
          <a:xfrm>
            <a:off x="3109417" y="764195"/>
            <a:ext cx="742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err="1">
                <a:solidFill>
                  <a:schemeClr val="accent1"/>
                </a:solidFill>
              </a:rPr>
              <a:t>Nakai</a:t>
            </a:r>
            <a:r>
              <a:rPr lang="fr-FR" sz="2400" b="1" i="1" dirty="0">
                <a:solidFill>
                  <a:schemeClr val="accent1"/>
                </a:solidFill>
              </a:rPr>
              <a:t> International Environnemental </a:t>
            </a:r>
            <a:r>
              <a:rPr lang="fr-FR" sz="2400" b="1" i="1" dirty="0" err="1">
                <a:solidFill>
                  <a:schemeClr val="accent1"/>
                </a:solidFill>
              </a:rPr>
              <a:t>Research</a:t>
            </a:r>
            <a:r>
              <a:rPr lang="fr-FR" sz="2400" b="1" i="1" dirty="0">
                <a:solidFill>
                  <a:schemeClr val="accent1"/>
                </a:solidFill>
              </a:rPr>
              <a:t> </a:t>
            </a:r>
          </a:p>
          <a:p>
            <a:r>
              <a:rPr lang="fr-FR" sz="2400" b="1" i="1" dirty="0">
                <a:solidFill>
                  <a:schemeClr val="accent1"/>
                </a:solidFill>
              </a:rPr>
              <a:t>Centre- </a:t>
            </a:r>
            <a:r>
              <a:rPr lang="fr-FR" sz="2400" b="1" i="1" dirty="0" err="1">
                <a:solidFill>
                  <a:schemeClr val="accent1"/>
                </a:solidFill>
              </a:rPr>
              <a:t>dedicated</a:t>
            </a:r>
            <a:r>
              <a:rPr lang="fr-FR" sz="2400" b="1" i="1" dirty="0">
                <a:solidFill>
                  <a:schemeClr val="accent1"/>
                </a:solidFill>
              </a:rPr>
              <a:t> to One-</a:t>
            </a:r>
            <a:r>
              <a:rPr lang="fr-FR" sz="2400" b="1" i="1" dirty="0" err="1">
                <a:solidFill>
                  <a:schemeClr val="accent1"/>
                </a:solidFill>
              </a:rPr>
              <a:t>Health</a:t>
            </a:r>
            <a:r>
              <a:rPr lang="fr-FR" sz="2400" b="1" i="1" dirty="0">
                <a:solidFill>
                  <a:schemeClr val="accent1"/>
                </a:solidFill>
              </a:rPr>
              <a:t> </a:t>
            </a:r>
            <a:r>
              <a:rPr lang="fr-FR" sz="2400" b="1" i="1" dirty="0" err="1">
                <a:solidFill>
                  <a:schemeClr val="accent1"/>
                </a:solidFill>
              </a:rPr>
              <a:t>Research</a:t>
            </a:r>
            <a:endParaRPr lang="fr-FR" sz="2400" b="1" i="1" dirty="0">
              <a:solidFill>
                <a:schemeClr val="accent1"/>
              </a:solidFill>
            </a:endParaRPr>
          </a:p>
          <a:p>
            <a:endParaRPr lang="fr-FR" sz="2400" dirty="0">
              <a:solidFill>
                <a:schemeClr val="accent1"/>
              </a:solidFill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343B48D-8289-AF43-96FC-2630923488C6}"/>
              </a:ext>
            </a:extLst>
          </p:cNvPr>
          <p:cNvGrpSpPr/>
          <p:nvPr/>
        </p:nvGrpSpPr>
        <p:grpSpPr>
          <a:xfrm>
            <a:off x="9903146" y="3202190"/>
            <a:ext cx="2121414" cy="829705"/>
            <a:chOff x="6053197" y="706813"/>
            <a:chExt cx="1955686" cy="711869"/>
          </a:xfrm>
        </p:grpSpPr>
        <p:pic>
          <p:nvPicPr>
            <p:cNvPr id="23" name="Picture 34">
              <a:extLst>
                <a:ext uri="{FF2B5EF4-FFF2-40B4-BE49-F238E27FC236}">
                  <a16:creationId xmlns:a16="http://schemas.microsoft.com/office/drawing/2014/main" id="{E8DC422A-B87E-C64E-A02B-DC22190D6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476" y="706813"/>
              <a:ext cx="914407" cy="606834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C92AC0AD-BA01-BF4C-8E2E-7C29980DD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197" y="931864"/>
              <a:ext cx="975197" cy="486818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1F173E99-7756-AF41-B6C9-398510F21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3197" y="706813"/>
              <a:ext cx="1008238" cy="23641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92BF3E5-BAAE-A24A-AFF3-C5FF20B88C29}"/>
              </a:ext>
            </a:extLst>
          </p:cNvPr>
          <p:cNvSpPr/>
          <p:nvPr/>
        </p:nvSpPr>
        <p:spPr>
          <a:xfrm>
            <a:off x="9985887" y="2509520"/>
            <a:ext cx="2242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DEHARO Eric</a:t>
            </a:r>
          </a:p>
          <a:p>
            <a:r>
              <a:rPr lang="en-US" b="1" dirty="0"/>
              <a:t>LOCATELLI Sabrina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5A66BC-C34D-5349-8760-A42FD16EA2B6}"/>
              </a:ext>
            </a:extLst>
          </p:cNvPr>
          <p:cNvSpPr/>
          <p:nvPr/>
        </p:nvSpPr>
        <p:spPr>
          <a:xfrm>
            <a:off x="9949150" y="4222310"/>
            <a:ext cx="2242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PRAVONG </a:t>
            </a:r>
            <a:r>
              <a:rPr lang="en-US" b="1" dirty="0" err="1"/>
              <a:t>Vatsana</a:t>
            </a:r>
            <a:endParaRPr lang="en-US" b="1" dirty="0"/>
          </a:p>
        </p:txBody>
      </p:sp>
      <p:sp>
        <p:nvSpPr>
          <p:cNvPr id="27" name="TextBox 46">
            <a:extLst>
              <a:ext uri="{FF2B5EF4-FFF2-40B4-BE49-F238E27FC236}">
                <a16:creationId xmlns:a16="http://schemas.microsoft.com/office/drawing/2014/main" id="{EA8D1C61-9CB4-CF4D-B360-0F64B9DFE2D2}"/>
              </a:ext>
            </a:extLst>
          </p:cNvPr>
          <p:cNvSpPr txBox="1"/>
          <p:nvPr/>
        </p:nvSpPr>
        <p:spPr>
          <a:xfrm rot="16200000">
            <a:off x="315941" y="2236061"/>
            <a:ext cx="1904373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dEtect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844AC15-8D0D-2A4C-AE15-F91DA2F018BF}"/>
              </a:ext>
            </a:extLst>
          </p:cNvPr>
          <p:cNvSpPr txBox="1"/>
          <p:nvPr/>
        </p:nvSpPr>
        <p:spPr>
          <a:xfrm>
            <a:off x="8742196" y="130297"/>
            <a:ext cx="3379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LAOS &amp; THAILAND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DE26A-41E1-3BF1-AE5E-79054716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0E6AAB-58DC-DA4D-9498-2F0E49FDB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0858" y="6278923"/>
            <a:ext cx="2743200" cy="365125"/>
          </a:xfrm>
        </p:spPr>
        <p:txBody>
          <a:bodyPr/>
          <a:lstStyle/>
          <a:p>
            <a:fld id="{DB58F3D8-7F82-364E-8FC5-76421744DE24}" type="slidenum">
              <a:rPr lang="fr-FR" smtClean="0"/>
              <a:t>14</a:t>
            </a:fld>
            <a:endParaRPr lang="fr-FR"/>
          </a:p>
        </p:txBody>
      </p:sp>
      <p:sp>
        <p:nvSpPr>
          <p:cNvPr id="10" name="TextBox 46">
            <a:extLst>
              <a:ext uri="{FF2B5EF4-FFF2-40B4-BE49-F238E27FC236}">
                <a16:creationId xmlns:a16="http://schemas.microsoft.com/office/drawing/2014/main" id="{9D8F5A66-97CD-4742-BED4-E9FADBB326C7}"/>
              </a:ext>
            </a:extLst>
          </p:cNvPr>
          <p:cNvSpPr txBox="1"/>
          <p:nvPr/>
        </p:nvSpPr>
        <p:spPr>
          <a:xfrm rot="16200000">
            <a:off x="-509949" y="1659187"/>
            <a:ext cx="1904373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dEtect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pic>
        <p:nvPicPr>
          <p:cNvPr id="28" name="Image 27" descr="Sans titre.tiff">
            <a:extLst>
              <a:ext uri="{FF2B5EF4-FFF2-40B4-BE49-F238E27FC236}">
                <a16:creationId xmlns:a16="http://schemas.microsoft.com/office/drawing/2014/main" id="{BF6574DF-ECA1-D140-8A0E-C123EF3C0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" t="-1" r="70537" b="4556"/>
          <a:stretch/>
        </p:blipFill>
        <p:spPr>
          <a:xfrm>
            <a:off x="1150077" y="2055602"/>
            <a:ext cx="1571614" cy="97207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A5F00401-6B60-AF42-A4EF-ED8F38B3F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234" y="4622647"/>
            <a:ext cx="1693095" cy="846548"/>
          </a:xfrm>
          <a:prstGeom prst="rect">
            <a:avLst/>
          </a:prstGeom>
        </p:spPr>
      </p:pic>
      <p:sp>
        <p:nvSpPr>
          <p:cNvPr id="30" name="Circle">
            <a:extLst>
              <a:ext uri="{FF2B5EF4-FFF2-40B4-BE49-F238E27FC236}">
                <a16:creationId xmlns:a16="http://schemas.microsoft.com/office/drawing/2014/main" id="{ABCBF8F1-A25F-2847-8196-6F8AA35D32B2}"/>
              </a:ext>
            </a:extLst>
          </p:cNvPr>
          <p:cNvSpPr>
            <a:spLocks noChangeAspect="1"/>
          </p:cNvSpPr>
          <p:nvPr/>
        </p:nvSpPr>
        <p:spPr>
          <a:xfrm>
            <a:off x="768038" y="3437195"/>
            <a:ext cx="290616" cy="290616"/>
          </a:xfrm>
          <a:prstGeom prst="diamond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EA26D66F-4499-BC4A-99AF-B022FD66577C}"/>
              </a:ext>
            </a:extLst>
          </p:cNvPr>
          <p:cNvSpPr/>
          <p:nvPr/>
        </p:nvSpPr>
        <p:spPr>
          <a:xfrm>
            <a:off x="797186" y="1193768"/>
            <a:ext cx="290330" cy="290330"/>
          </a:xfrm>
          <a:prstGeom prst="diamond">
            <a:avLst/>
          </a:pr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D425448F-A9E5-2149-AEEC-FAEC3885D66A}"/>
              </a:ext>
            </a:extLst>
          </p:cNvPr>
          <p:cNvSpPr txBox="1"/>
          <p:nvPr/>
        </p:nvSpPr>
        <p:spPr>
          <a:xfrm>
            <a:off x="1150077" y="1044384"/>
            <a:ext cx="78419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Poppins" pitchFamily="2" charset="77"/>
                <a:cs typeface="Poppins" pitchFamily="2" charset="77"/>
              </a:rPr>
              <a:t>LACOVISS-</a:t>
            </a:r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n-US" sz="2800" b="1" i="1" dirty="0">
                <a:solidFill>
                  <a:schemeClr val="bg1">
                    <a:lumMod val="50000"/>
                  </a:schemeClr>
                </a:solidFill>
              </a:rPr>
              <a:t>Epidemiological investigation of  SARS-CoV-2 in  Laos using a one-health approach</a:t>
            </a:r>
          </a:p>
          <a:p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4CB1F8F4-8D14-764C-8119-0710D04DCB27}"/>
              </a:ext>
            </a:extLst>
          </p:cNvPr>
          <p:cNvSpPr txBox="1"/>
          <p:nvPr/>
        </p:nvSpPr>
        <p:spPr>
          <a:xfrm>
            <a:off x="1121214" y="3312687"/>
            <a:ext cx="10665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Poppins" pitchFamily="2" charset="77"/>
                <a:cs typeface="Poppins" pitchFamily="2" charset="77"/>
              </a:rPr>
              <a:t>DISCOVER- </a:t>
            </a:r>
            <a:r>
              <a:rPr lang="fr-FR" sz="28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Natural </a:t>
            </a:r>
            <a:r>
              <a:rPr lang="fr-FR" sz="28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history</a:t>
            </a:r>
            <a:r>
              <a:rPr lang="fr-FR" sz="28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of SARS-CoV-2 : Emergence and </a:t>
            </a:r>
            <a:r>
              <a:rPr lang="fr-FR" sz="28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Reservoir</a:t>
            </a:r>
            <a:r>
              <a:rPr lang="fr-FR" sz="28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en-US" sz="3000" b="1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8" name="TextBox 2">
            <a:extLst>
              <a:ext uri="{FF2B5EF4-FFF2-40B4-BE49-F238E27FC236}">
                <a16:creationId xmlns:a16="http://schemas.microsoft.com/office/drawing/2014/main" id="{28359EBF-9BE8-DA4A-919B-D368C901B9EE}"/>
              </a:ext>
            </a:extLst>
          </p:cNvPr>
          <p:cNvSpPr txBox="1"/>
          <p:nvPr/>
        </p:nvSpPr>
        <p:spPr>
          <a:xfrm>
            <a:off x="4173196" y="177595"/>
            <a:ext cx="38456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ONGOING PROJECTS- 1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C31B3194-AE0C-BE4F-BFBE-ED0AA9A58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746" y="4691844"/>
            <a:ext cx="1251136" cy="658065"/>
          </a:xfrm>
          <a:prstGeom prst="rect">
            <a:avLst/>
          </a:prstGeom>
        </p:spPr>
      </p:pic>
      <p:pic>
        <p:nvPicPr>
          <p:cNvPr id="41" name="Picture 39">
            <a:extLst>
              <a:ext uri="{FF2B5EF4-FFF2-40B4-BE49-F238E27FC236}">
                <a16:creationId xmlns:a16="http://schemas.microsoft.com/office/drawing/2014/main" id="{4F0B69D9-A502-5F45-B9B9-17D42E572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560" y="4552567"/>
            <a:ext cx="931034" cy="928878"/>
          </a:xfrm>
          <a:prstGeom prst="rect">
            <a:avLst/>
          </a:prstGeom>
        </p:spPr>
      </p:pic>
      <p:pic>
        <p:nvPicPr>
          <p:cNvPr id="42" name="Picture 36">
            <a:extLst>
              <a:ext uri="{FF2B5EF4-FFF2-40B4-BE49-F238E27FC236}">
                <a16:creationId xmlns:a16="http://schemas.microsoft.com/office/drawing/2014/main" id="{43EF0D51-2B02-974E-A7F0-485AA9A85C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425" y="2085112"/>
            <a:ext cx="1590580" cy="9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640956-CC39-B244-AACC-CC5F98F934E0}"/>
              </a:ext>
            </a:extLst>
          </p:cNvPr>
          <p:cNvSpPr txBox="1"/>
          <p:nvPr/>
        </p:nvSpPr>
        <p:spPr>
          <a:xfrm>
            <a:off x="4171460" y="306186"/>
            <a:ext cx="38491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rgbClr val="44546A"/>
                </a:solidFill>
                <a:latin typeface="Poppins" pitchFamily="2" charset="77"/>
                <a:cs typeface="Poppins" pitchFamily="2" charset="77"/>
              </a:rPr>
              <a:t>ONGOING PROJECTS -2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0CA173-2422-6145-ACA8-AA2CF7A12F8E}"/>
              </a:ext>
            </a:extLst>
          </p:cNvPr>
          <p:cNvSpPr/>
          <p:nvPr/>
        </p:nvSpPr>
        <p:spPr>
          <a:xfrm>
            <a:off x="1494692" y="1188789"/>
            <a:ext cx="76166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accent2"/>
                </a:solidFill>
                <a:ea typeface="Times New Roman" panose="02020603050405020304" pitchFamily="18" charset="0"/>
              </a:rPr>
              <a:t>SARS-CoV-2 variants Evaluation in </a:t>
            </a:r>
            <a:r>
              <a:rPr lang="en-US" sz="1800" b="1" i="1" dirty="0" err="1">
                <a:solidFill>
                  <a:schemeClr val="accent2"/>
                </a:solidFill>
                <a:ea typeface="Times New Roman" panose="02020603050405020304" pitchFamily="18" charset="0"/>
              </a:rPr>
              <a:t>pRegnancy</a:t>
            </a:r>
            <a:r>
              <a:rPr lang="en-US" sz="1800" b="1" i="1" dirty="0">
                <a:solidFill>
                  <a:schemeClr val="accent2"/>
                </a:solidFill>
                <a:ea typeface="Times New Roman" panose="02020603050405020304" pitchFamily="18" charset="0"/>
              </a:rPr>
              <a:t> and </a:t>
            </a:r>
            <a:r>
              <a:rPr lang="en-US" sz="1800" b="1" i="1" dirty="0" err="1">
                <a:solidFill>
                  <a:schemeClr val="accent2"/>
                </a:solidFill>
                <a:ea typeface="Times New Roman" panose="02020603050405020304" pitchFamily="18" charset="0"/>
              </a:rPr>
              <a:t>paeDIatrics</a:t>
            </a:r>
            <a:r>
              <a:rPr lang="en-US" sz="1800" b="1" i="1" dirty="0">
                <a:solidFill>
                  <a:schemeClr val="accent2"/>
                </a:solidFill>
                <a:ea typeface="Times New Roman" panose="02020603050405020304" pitchFamily="18" charset="0"/>
              </a:rPr>
              <a:t> cohorts </a:t>
            </a:r>
          </a:p>
          <a:p>
            <a:r>
              <a:rPr lang="fr-FR" sz="1600" dirty="0">
                <a:solidFill>
                  <a:prstClr val="black"/>
                </a:solidFill>
                <a:ea typeface="Times New Roman" panose="02020603050405020304" pitchFamily="18" charset="0"/>
              </a:rPr>
              <a:t>Carlo Giaquinto and PENTA team, W Khamduang (CMU), N Ngo-Giang-Huong (MIVEGEC),</a:t>
            </a:r>
          </a:p>
          <a:p>
            <a:r>
              <a:rPr lang="fr-FR" sz="1600" dirty="0">
                <a:solidFill>
                  <a:prstClr val="black"/>
                </a:solidFill>
              </a:rPr>
              <a:t>Marc Lallemant (</a:t>
            </a:r>
            <a:r>
              <a:rPr lang="fr-FR" sz="1600" dirty="0" err="1">
                <a:solidFill>
                  <a:prstClr val="black"/>
                </a:solidFill>
              </a:rPr>
              <a:t>DNDi</a:t>
            </a:r>
            <a:r>
              <a:rPr lang="fr-FR" sz="1600" dirty="0">
                <a:solidFill>
                  <a:prstClr val="black"/>
                </a:solidFill>
              </a:rPr>
              <a:t>)</a:t>
            </a:r>
          </a:p>
          <a:p>
            <a:endParaRPr lang="fr-FR" sz="16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A5FB2F5F-AB87-2748-898E-36EA15872B29}"/>
              </a:ext>
            </a:extLst>
          </p:cNvPr>
          <p:cNvSpPr txBox="1"/>
          <p:nvPr/>
        </p:nvSpPr>
        <p:spPr>
          <a:xfrm>
            <a:off x="1494692" y="2075608"/>
            <a:ext cx="6643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4546A"/>
                </a:solidFill>
                <a:latin typeface="Poppins" pitchFamily="2" charset="77"/>
                <a:cs typeface="Poppins" pitchFamily="2" charset="77"/>
              </a:rPr>
              <a:t>COVID-19 Outreach Services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C0452838-CB3B-D748-A375-8178D022C820}"/>
              </a:ext>
            </a:extLst>
          </p:cNvPr>
          <p:cNvSpPr txBox="1"/>
          <p:nvPr/>
        </p:nvSpPr>
        <p:spPr>
          <a:xfrm>
            <a:off x="1524017" y="719113"/>
            <a:ext cx="148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4546A"/>
                </a:solidFill>
                <a:latin typeface="Poppins" pitchFamily="2" charset="77"/>
                <a:cs typeface="Poppins" pitchFamily="2" charset="77"/>
              </a:rPr>
              <a:t>VERDI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03E9E0-EC99-BB42-ABB0-0DD306B874FB}"/>
              </a:ext>
            </a:extLst>
          </p:cNvPr>
          <p:cNvSpPr/>
          <p:nvPr/>
        </p:nvSpPr>
        <p:spPr>
          <a:xfrm>
            <a:off x="1594984" y="3459124"/>
            <a:ext cx="8216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ea typeface="Times New Roman" panose="02020603050405020304" pitchFamily="18" charset="0"/>
              </a:rPr>
              <a:t>Woottichai Khamduang (CMU), Nicole Ngo-Giang-Huong (MIVEGEC)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2DB5A6-A573-2145-B211-D74CC2B3489F}"/>
              </a:ext>
            </a:extLst>
          </p:cNvPr>
          <p:cNvSpPr/>
          <p:nvPr/>
        </p:nvSpPr>
        <p:spPr>
          <a:xfrm>
            <a:off x="1565659" y="2579484"/>
            <a:ext cx="8245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3622">
              <a:tabLst>
                <a:tab pos="541338" algn="l"/>
              </a:tabLst>
            </a:pPr>
            <a:r>
              <a:rPr lang="en-US" sz="1800" b="1" i="1" dirty="0">
                <a:solidFill>
                  <a:srgbClr val="ED7D31"/>
                </a:solidFill>
              </a:rPr>
              <a:t>Outreach and contactless care services for COVID-19 testing </a:t>
            </a:r>
          </a:p>
          <a:p>
            <a:pPr defTabSz="403622">
              <a:tabLst>
                <a:tab pos="541338" algn="l"/>
              </a:tabLst>
            </a:pPr>
            <a:r>
              <a:rPr lang="en-US" sz="1800" b="1" i="1" dirty="0">
                <a:solidFill>
                  <a:srgbClr val="ED7D31"/>
                </a:solidFill>
              </a:rPr>
              <a:t>For</a:t>
            </a:r>
            <a:r>
              <a:rPr lang="th-TH" sz="1800" b="1" i="1" dirty="0">
                <a:solidFill>
                  <a:srgbClr val="ED7D31"/>
                </a:solidFill>
              </a:rPr>
              <a:t> </a:t>
            </a:r>
            <a:r>
              <a:rPr lang="en-US" sz="1800" b="1" i="1" dirty="0">
                <a:solidFill>
                  <a:srgbClr val="ED7D31"/>
                </a:solidFill>
              </a:rPr>
              <a:t>asymptomatic individuals in Chiangmai and Lamphun, Thailand</a:t>
            </a:r>
          </a:p>
          <a:p>
            <a:pPr defTabSz="403622">
              <a:tabLst>
                <a:tab pos="541338" algn="l"/>
              </a:tabLst>
            </a:pPr>
            <a:r>
              <a:rPr lang="en-US" sz="1800" b="1" i="1" dirty="0">
                <a:solidFill>
                  <a:srgbClr val="ED7D31"/>
                </a:solidFill>
              </a:rPr>
              <a:t>For discharged COVID-19 patients in Chiangmai, Thailand</a:t>
            </a: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42" y="2545141"/>
            <a:ext cx="1524000" cy="5511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8373" y="2370286"/>
            <a:ext cx="1419072" cy="7260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068" y="540751"/>
            <a:ext cx="2476500" cy="161925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EC98C77E-CD27-A143-AA6D-212CAED80F4B}"/>
              </a:ext>
            </a:extLst>
          </p:cNvPr>
          <p:cNvSpPr txBox="1"/>
          <p:nvPr/>
        </p:nvSpPr>
        <p:spPr>
          <a:xfrm>
            <a:off x="11761611" y="6427761"/>
            <a:ext cx="25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E4E2350-5E55-0C45-80B4-048623F46F50}"/>
              </a:ext>
            </a:extLst>
          </p:cNvPr>
          <p:cNvSpPr/>
          <p:nvPr/>
        </p:nvSpPr>
        <p:spPr>
          <a:xfrm rot="16200000">
            <a:off x="-1637200" y="3465732"/>
            <a:ext cx="4913477" cy="58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STOp</a:t>
            </a:r>
            <a:endParaRPr lang="en-US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sp>
        <p:nvSpPr>
          <p:cNvPr id="30" name="TextBox 46">
            <a:extLst>
              <a:ext uri="{FF2B5EF4-FFF2-40B4-BE49-F238E27FC236}">
                <a16:creationId xmlns:a16="http://schemas.microsoft.com/office/drawing/2014/main" id="{C66D98E9-8EC1-3D4C-A03F-5BFBA7A0D224}"/>
              </a:ext>
            </a:extLst>
          </p:cNvPr>
          <p:cNvSpPr txBox="1"/>
          <p:nvPr/>
        </p:nvSpPr>
        <p:spPr>
          <a:xfrm rot="16200000">
            <a:off x="-2113609" y="3266970"/>
            <a:ext cx="4937817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dEtect</a:t>
            </a:r>
            <a:endParaRPr lang="en-US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5119" y="914497"/>
            <a:ext cx="274292" cy="274292"/>
            <a:chOff x="1209536" y="1283596"/>
            <a:chExt cx="757941" cy="757941"/>
          </a:xfrm>
        </p:grpSpPr>
        <p:sp>
          <p:nvSpPr>
            <p:cNvPr id="8" name="Circle">
              <a:extLst>
                <a:ext uri="{FF2B5EF4-FFF2-40B4-BE49-F238E27FC236}">
                  <a16:creationId xmlns:a16="http://schemas.microsoft.com/office/drawing/2014/main" id="{D7D3BC78-E724-E640-8C78-C332AED67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9536" y="1283596"/>
              <a:ext cx="757941" cy="757941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solidFill>
                  <a:prstClr val="black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" name="Right Triangle 4"/>
            <p:cNvSpPr/>
            <p:nvPr/>
          </p:nvSpPr>
          <p:spPr>
            <a:xfrm rot="13492599">
              <a:off x="1341707" y="1389959"/>
              <a:ext cx="493598" cy="543122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175120" y="2219448"/>
            <a:ext cx="274292" cy="274292"/>
            <a:chOff x="1209536" y="1283596"/>
            <a:chExt cx="757941" cy="757941"/>
          </a:xfrm>
        </p:grpSpPr>
        <p:sp>
          <p:nvSpPr>
            <p:cNvPr id="35" name="Circle">
              <a:extLst>
                <a:ext uri="{FF2B5EF4-FFF2-40B4-BE49-F238E27FC236}">
                  <a16:creationId xmlns:a16="http://schemas.microsoft.com/office/drawing/2014/main" id="{D7D3BC78-E724-E640-8C78-C332AED67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9536" y="1283596"/>
              <a:ext cx="757941" cy="757941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solidFill>
                  <a:prstClr val="black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Right Triangle 35"/>
            <p:cNvSpPr/>
            <p:nvPr/>
          </p:nvSpPr>
          <p:spPr>
            <a:xfrm rot="13492599">
              <a:off x="1341707" y="1389959"/>
              <a:ext cx="493598" cy="543122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20400" y="3914877"/>
            <a:ext cx="274292" cy="274292"/>
            <a:chOff x="1209536" y="1283596"/>
            <a:chExt cx="757941" cy="757941"/>
          </a:xfrm>
        </p:grpSpPr>
        <p:sp>
          <p:nvSpPr>
            <p:cNvPr id="38" name="Circle">
              <a:extLst>
                <a:ext uri="{FF2B5EF4-FFF2-40B4-BE49-F238E27FC236}">
                  <a16:creationId xmlns:a16="http://schemas.microsoft.com/office/drawing/2014/main" id="{D7D3BC78-E724-E640-8C78-C332AED67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9536" y="1283596"/>
              <a:ext cx="757941" cy="757941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solidFill>
                  <a:prstClr val="black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9" name="Right Triangle 38"/>
            <p:cNvSpPr/>
            <p:nvPr/>
          </p:nvSpPr>
          <p:spPr>
            <a:xfrm rot="13492599">
              <a:off x="1341707" y="1389959"/>
              <a:ext cx="493598" cy="543122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75119" y="5322598"/>
            <a:ext cx="274292" cy="274292"/>
            <a:chOff x="1209536" y="1283596"/>
            <a:chExt cx="757941" cy="757941"/>
          </a:xfrm>
        </p:grpSpPr>
        <p:sp>
          <p:nvSpPr>
            <p:cNvPr id="44" name="Circle">
              <a:extLst>
                <a:ext uri="{FF2B5EF4-FFF2-40B4-BE49-F238E27FC236}">
                  <a16:creationId xmlns:a16="http://schemas.microsoft.com/office/drawing/2014/main" id="{D7D3BC78-E724-E640-8C78-C332AED673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09536" y="1283596"/>
              <a:ext cx="757941" cy="757941"/>
            </a:xfrm>
            <a:prstGeom prst="diamond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solidFill>
                  <a:prstClr val="black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5" name="Right Triangle 44"/>
            <p:cNvSpPr/>
            <p:nvPr/>
          </p:nvSpPr>
          <p:spPr>
            <a:xfrm rot="13492599">
              <a:off x="1341707" y="1389959"/>
              <a:ext cx="493598" cy="543122"/>
            </a:xfrm>
            <a:prstGeom prst="rt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47" name="Image 46">
            <a:extLst>
              <a:ext uri="{FF2B5EF4-FFF2-40B4-BE49-F238E27FC236}">
                <a16:creationId xmlns:a16="http://schemas.microsoft.com/office/drawing/2014/main" id="{FA9D276B-69A9-3046-ABFE-52502A802B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1" y="6102244"/>
            <a:ext cx="1060110" cy="754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15D7A-F1E3-7B9C-8345-8EE506D59784}"/>
              </a:ext>
            </a:extLst>
          </p:cNvPr>
          <p:cNvSpPr txBox="1"/>
          <p:nvPr/>
        </p:nvSpPr>
        <p:spPr>
          <a:xfrm>
            <a:off x="1565659" y="4304030"/>
            <a:ext cx="6106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+mn-cs"/>
              </a:rPr>
              <a:t>Survey of tuberculosis in household pets living in pulmonary tuberculosis patient house 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8DE063E-5AF3-31E6-8F53-E39DB8D07950}"/>
              </a:ext>
            </a:extLst>
          </p:cNvPr>
          <p:cNvSpPr txBox="1">
            <a:spLocks/>
          </p:cNvSpPr>
          <p:nvPr/>
        </p:nvSpPr>
        <p:spPr>
          <a:xfrm>
            <a:off x="1594984" y="4950361"/>
            <a:ext cx="8340361" cy="355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prstClr val="black"/>
                </a:solidFill>
              </a:rPr>
              <a:t>Anucha </a:t>
            </a:r>
            <a:r>
              <a:rPr lang="en-US" sz="1600" dirty="0" err="1">
                <a:solidFill>
                  <a:prstClr val="black"/>
                </a:solidFill>
              </a:rPr>
              <a:t>Sirimalaisuwan</a:t>
            </a:r>
            <a:r>
              <a:rPr lang="en-US" sz="1600" dirty="0">
                <a:solidFill>
                  <a:prstClr val="black"/>
                </a:solidFill>
              </a:rPr>
              <a:t> (CMU)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F5A41D4F-E127-90DA-C4B8-65257618E268}"/>
              </a:ext>
            </a:extLst>
          </p:cNvPr>
          <p:cNvSpPr txBox="1"/>
          <p:nvPr/>
        </p:nvSpPr>
        <p:spPr>
          <a:xfrm>
            <a:off x="1583295" y="3800154"/>
            <a:ext cx="6643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4546A"/>
                </a:solidFill>
                <a:latin typeface="Poppins" pitchFamily="2" charset="77"/>
                <a:cs typeface="Poppins" pitchFamily="2" charset="77"/>
              </a:rPr>
              <a:t>TB in Pets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69B325-AC3E-71C2-583D-9093974CEEC5}"/>
              </a:ext>
            </a:extLst>
          </p:cNvPr>
          <p:cNvSpPr txBox="1">
            <a:spLocks/>
          </p:cNvSpPr>
          <p:nvPr/>
        </p:nvSpPr>
        <p:spPr>
          <a:xfrm>
            <a:off x="1594983" y="5610307"/>
            <a:ext cx="9174617" cy="417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i="1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+mn-cs"/>
              </a:rPr>
              <a:t>Survey of zoonotic viruses in wildlife and high-risk human populations in Chiang Mai Province</a:t>
            </a: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74F427DF-2C26-B382-DF98-DD1B96223B34}"/>
              </a:ext>
            </a:extLst>
          </p:cNvPr>
          <p:cNvSpPr txBox="1"/>
          <p:nvPr/>
        </p:nvSpPr>
        <p:spPr>
          <a:xfrm>
            <a:off x="1593455" y="5182946"/>
            <a:ext cx="6643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44546A"/>
                </a:solidFill>
                <a:latin typeface="Poppins" pitchFamily="2" charset="77"/>
                <a:cs typeface="Poppins" pitchFamily="2" charset="77"/>
              </a:rPr>
              <a:t>Viruses in Wildlife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6D1B3E-9219-3501-E7A4-F2CAF8515EB3}"/>
              </a:ext>
            </a:extLst>
          </p:cNvPr>
          <p:cNvSpPr/>
          <p:nvPr/>
        </p:nvSpPr>
        <p:spPr>
          <a:xfrm>
            <a:off x="1594984" y="5897968"/>
            <a:ext cx="8216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ea typeface="Times New Roman" panose="02020603050405020304" pitchFamily="18" charset="0"/>
              </a:rPr>
              <a:t>Woottichai Khamduang (CMU), </a:t>
            </a:r>
            <a:r>
              <a:rPr lang="fr-FR" sz="1600" dirty="0" err="1">
                <a:solidFill>
                  <a:prstClr val="black"/>
                </a:solidFill>
                <a:ea typeface="Times New Roman" panose="02020603050405020304" pitchFamily="18" charset="0"/>
              </a:rPr>
              <a:t>Premmarin</a:t>
            </a:r>
            <a:r>
              <a:rPr lang="fr-FR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prstClr val="black"/>
                </a:solidFill>
                <a:ea typeface="Times New Roman" panose="02020603050405020304" pitchFamily="18" charset="0"/>
              </a:rPr>
              <a:t>Inmontian</a:t>
            </a:r>
            <a:r>
              <a:rPr lang="fr-FR" sz="1600" dirty="0">
                <a:solidFill>
                  <a:prstClr val="black"/>
                </a:solidFill>
                <a:ea typeface="Times New Roman" panose="02020603050405020304" pitchFamily="18" charset="0"/>
              </a:rPr>
              <a:t> (CMU)</a:t>
            </a:r>
            <a:endParaRPr lang="fr-FR" sz="1600" dirty="0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3C23E-FE08-9B5D-7143-E0095B223E3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77" y="6070269"/>
            <a:ext cx="1524000" cy="5511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107103-E87B-F310-7D82-33F2DDC7D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1608" y="5895414"/>
            <a:ext cx="1419072" cy="7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87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E9C78EFE-448A-3FA8-9247-9245470595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" y="30480"/>
            <a:ext cx="12189308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949DF3-AE76-6069-5DE8-AE67B047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66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53AD3C-19FE-5546-9692-2B679439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err="1"/>
              <a:t>Rationale</a:t>
            </a:r>
            <a:endParaRPr lang="fr-FR" b="1" dirty="0"/>
          </a:p>
          <a:p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PRESTO?</a:t>
            </a:r>
          </a:p>
          <a:p>
            <a:r>
              <a:rPr lang="fr-FR" b="1" dirty="0" err="1"/>
              <a:t>Partners</a:t>
            </a:r>
            <a:endParaRPr lang="fr-FR" b="1" dirty="0"/>
          </a:p>
          <a:p>
            <a:r>
              <a:rPr lang="fr-FR" b="1" dirty="0"/>
              <a:t>IJL PRESTO </a:t>
            </a:r>
            <a:r>
              <a:rPr lang="fr-FR" b="1" dirty="0" err="1"/>
              <a:t>coordinators</a:t>
            </a:r>
            <a:endParaRPr lang="fr-FR" b="1" dirty="0"/>
          </a:p>
          <a:p>
            <a:r>
              <a:rPr lang="fr-FR" b="1" dirty="0"/>
              <a:t>Long </a:t>
            </a:r>
            <a:r>
              <a:rPr lang="fr-FR" b="1" dirty="0" err="1"/>
              <a:t>term</a:t>
            </a:r>
            <a:r>
              <a:rPr lang="fr-FR" b="1" dirty="0"/>
              <a:t> objectives</a:t>
            </a:r>
          </a:p>
          <a:p>
            <a:r>
              <a:rPr lang="fr-FR" b="1" dirty="0"/>
              <a:t>How </a:t>
            </a:r>
            <a:r>
              <a:rPr lang="fr-FR" b="1" dirty="0" err="1"/>
              <a:t>is</a:t>
            </a:r>
            <a:r>
              <a:rPr lang="fr-FR" b="1" dirty="0"/>
              <a:t> PRESTO </a:t>
            </a:r>
            <a:r>
              <a:rPr lang="fr-FR" b="1" dirty="0" err="1"/>
              <a:t>funded</a:t>
            </a:r>
            <a:r>
              <a:rPr lang="fr-FR" b="1" dirty="0"/>
              <a:t>?</a:t>
            </a:r>
          </a:p>
          <a:p>
            <a:r>
              <a:rPr lang="fr-FR" b="1" dirty="0" err="1"/>
              <a:t>Proposed</a:t>
            </a:r>
            <a:r>
              <a:rPr lang="fr-FR" b="1" dirty="0"/>
              <a:t> </a:t>
            </a:r>
            <a:r>
              <a:rPr lang="fr-FR" b="1" dirty="0" err="1"/>
              <a:t>working</a:t>
            </a:r>
            <a:r>
              <a:rPr lang="fr-FR" b="1" dirty="0"/>
              <a:t> groups</a:t>
            </a:r>
          </a:p>
          <a:p>
            <a:r>
              <a:rPr lang="fr-FR" b="1" dirty="0"/>
              <a:t>Brief </a:t>
            </a:r>
            <a:r>
              <a:rPr lang="fr-FR" b="1" dirty="0" err="1"/>
              <a:t>overview</a:t>
            </a:r>
            <a:r>
              <a:rPr lang="fr-FR" b="1" dirty="0"/>
              <a:t> of </a:t>
            </a:r>
            <a:r>
              <a:rPr lang="fr-FR" b="1" dirty="0" err="1"/>
              <a:t>ongoing</a:t>
            </a:r>
            <a:r>
              <a:rPr lang="fr-FR" b="1" dirty="0"/>
              <a:t> </a:t>
            </a:r>
            <a:r>
              <a:rPr lang="fr-FR" b="1" dirty="0" err="1"/>
              <a:t>projects</a:t>
            </a:r>
            <a:r>
              <a:rPr lang="fr-FR" b="1" dirty="0"/>
              <a:t> </a:t>
            </a:r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TextBox 34">
            <a:extLst>
              <a:ext uri="{FF2B5EF4-FFF2-40B4-BE49-F238E27FC236}">
                <a16:creationId xmlns:a16="http://schemas.microsoft.com/office/drawing/2014/main" id="{2A5AD05F-530B-684C-9D72-FE0982D8C2A0}"/>
              </a:ext>
            </a:extLst>
          </p:cNvPr>
          <p:cNvSpPr txBox="1"/>
          <p:nvPr/>
        </p:nvSpPr>
        <p:spPr>
          <a:xfrm>
            <a:off x="5414822" y="277050"/>
            <a:ext cx="13740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Outline</a:t>
            </a:r>
            <a:endParaRPr lang="en-US" sz="30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35">
            <a:extLst>
              <a:ext uri="{FF2B5EF4-FFF2-40B4-BE49-F238E27FC236}">
                <a16:creationId xmlns:a16="http://schemas.microsoft.com/office/drawing/2014/main" id="{57D93A54-2962-AE49-8A9E-F02810B95ED2}"/>
              </a:ext>
            </a:extLst>
          </p:cNvPr>
          <p:cNvCxnSpPr>
            <a:cxnSpLocks/>
          </p:cNvCxnSpPr>
          <p:nvPr/>
        </p:nvCxnSpPr>
        <p:spPr>
          <a:xfrm>
            <a:off x="5085662" y="831048"/>
            <a:ext cx="2073586" cy="0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76161E-59A7-BA51-043B-BC0E0850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29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63764">
            <a:extLst>
              <a:ext uri="{FF2B5EF4-FFF2-40B4-BE49-F238E27FC236}">
                <a16:creationId xmlns:a16="http://schemas.microsoft.com/office/drawing/2014/main" id="{55CB7209-546D-834A-9ED8-915DA20CCA86}"/>
              </a:ext>
            </a:extLst>
          </p:cNvPr>
          <p:cNvSpPr/>
          <p:nvPr/>
        </p:nvSpPr>
        <p:spPr>
          <a:xfrm>
            <a:off x="242466" y="1535750"/>
            <a:ext cx="1747739" cy="1569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9" h="21364" extrusionOk="0">
                <a:moveTo>
                  <a:pt x="3010" y="6585"/>
                </a:moveTo>
                <a:cubicBezTo>
                  <a:pt x="2435" y="7097"/>
                  <a:pt x="992" y="7348"/>
                  <a:pt x="363" y="6890"/>
                </a:cubicBezTo>
                <a:cubicBezTo>
                  <a:pt x="444" y="6750"/>
                  <a:pt x="713" y="6786"/>
                  <a:pt x="499" y="6579"/>
                </a:cubicBezTo>
                <a:cubicBezTo>
                  <a:pt x="464" y="6545"/>
                  <a:pt x="118" y="6445"/>
                  <a:pt x="106" y="6460"/>
                </a:cubicBezTo>
                <a:cubicBezTo>
                  <a:pt x="240" y="6289"/>
                  <a:pt x="512" y="6444"/>
                  <a:pt x="654" y="6279"/>
                </a:cubicBezTo>
                <a:cubicBezTo>
                  <a:pt x="796" y="6113"/>
                  <a:pt x="-14" y="6151"/>
                  <a:pt x="0" y="6157"/>
                </a:cubicBezTo>
                <a:cubicBezTo>
                  <a:pt x="226" y="5657"/>
                  <a:pt x="953" y="5687"/>
                  <a:pt x="954" y="6266"/>
                </a:cubicBezTo>
                <a:cubicBezTo>
                  <a:pt x="1102" y="6190"/>
                  <a:pt x="1215" y="6074"/>
                  <a:pt x="1294" y="5918"/>
                </a:cubicBezTo>
                <a:cubicBezTo>
                  <a:pt x="1537" y="5893"/>
                  <a:pt x="2370" y="6107"/>
                  <a:pt x="2491" y="5816"/>
                </a:cubicBezTo>
                <a:cubicBezTo>
                  <a:pt x="2514" y="5759"/>
                  <a:pt x="3682" y="5987"/>
                  <a:pt x="3010" y="6585"/>
                </a:cubicBezTo>
                <a:cubicBezTo>
                  <a:pt x="2843" y="6734"/>
                  <a:pt x="3142" y="6468"/>
                  <a:pt x="3010" y="6585"/>
                </a:cubicBezTo>
                <a:close/>
                <a:moveTo>
                  <a:pt x="11005" y="300"/>
                </a:moveTo>
                <a:cubicBezTo>
                  <a:pt x="11317" y="195"/>
                  <a:pt x="11825" y="280"/>
                  <a:pt x="12088" y="495"/>
                </a:cubicBezTo>
                <a:cubicBezTo>
                  <a:pt x="12051" y="428"/>
                  <a:pt x="12017" y="355"/>
                  <a:pt x="12030" y="274"/>
                </a:cubicBezTo>
                <a:cubicBezTo>
                  <a:pt x="12514" y="182"/>
                  <a:pt x="14125" y="719"/>
                  <a:pt x="14503" y="1064"/>
                </a:cubicBezTo>
                <a:cubicBezTo>
                  <a:pt x="14355" y="1090"/>
                  <a:pt x="13593" y="1487"/>
                  <a:pt x="13494" y="1113"/>
                </a:cubicBezTo>
                <a:cubicBezTo>
                  <a:pt x="13514" y="1074"/>
                  <a:pt x="13535" y="1036"/>
                  <a:pt x="13555" y="997"/>
                </a:cubicBezTo>
                <a:cubicBezTo>
                  <a:pt x="13092" y="666"/>
                  <a:pt x="12573" y="887"/>
                  <a:pt x="12439" y="1482"/>
                </a:cubicBezTo>
                <a:cubicBezTo>
                  <a:pt x="12305" y="1656"/>
                  <a:pt x="11018" y="988"/>
                  <a:pt x="11664" y="897"/>
                </a:cubicBezTo>
                <a:cubicBezTo>
                  <a:pt x="11583" y="891"/>
                  <a:pt x="10294" y="541"/>
                  <a:pt x="11005" y="300"/>
                </a:cubicBezTo>
                <a:cubicBezTo>
                  <a:pt x="11317" y="195"/>
                  <a:pt x="10790" y="373"/>
                  <a:pt x="11005" y="300"/>
                </a:cubicBezTo>
                <a:close/>
                <a:moveTo>
                  <a:pt x="13416" y="415"/>
                </a:moveTo>
                <a:cubicBezTo>
                  <a:pt x="13177" y="380"/>
                  <a:pt x="12943" y="324"/>
                  <a:pt x="12720" y="200"/>
                </a:cubicBezTo>
                <a:cubicBezTo>
                  <a:pt x="13106" y="-111"/>
                  <a:pt x="14518" y="-25"/>
                  <a:pt x="14908" y="222"/>
                </a:cubicBezTo>
                <a:cubicBezTo>
                  <a:pt x="14603" y="635"/>
                  <a:pt x="13826" y="474"/>
                  <a:pt x="13416" y="415"/>
                </a:cubicBezTo>
                <a:cubicBezTo>
                  <a:pt x="13177" y="380"/>
                  <a:pt x="13560" y="435"/>
                  <a:pt x="13416" y="415"/>
                </a:cubicBezTo>
                <a:close/>
                <a:moveTo>
                  <a:pt x="17057" y="21008"/>
                </a:moveTo>
                <a:cubicBezTo>
                  <a:pt x="17044" y="21058"/>
                  <a:pt x="17025" y="21102"/>
                  <a:pt x="16998" y="21143"/>
                </a:cubicBezTo>
                <a:cubicBezTo>
                  <a:pt x="16638" y="21123"/>
                  <a:pt x="16355" y="21046"/>
                  <a:pt x="15994" y="21031"/>
                </a:cubicBezTo>
                <a:cubicBezTo>
                  <a:pt x="15992" y="20975"/>
                  <a:pt x="15985" y="20922"/>
                  <a:pt x="15986" y="20864"/>
                </a:cubicBezTo>
                <a:cubicBezTo>
                  <a:pt x="16167" y="20818"/>
                  <a:pt x="16655" y="20912"/>
                  <a:pt x="16834" y="20976"/>
                </a:cubicBezTo>
                <a:cubicBezTo>
                  <a:pt x="16831" y="20995"/>
                  <a:pt x="16840" y="21021"/>
                  <a:pt x="16837" y="21040"/>
                </a:cubicBezTo>
                <a:cubicBezTo>
                  <a:pt x="16925" y="21067"/>
                  <a:pt x="16976" y="21002"/>
                  <a:pt x="17057" y="21008"/>
                </a:cubicBezTo>
                <a:cubicBezTo>
                  <a:pt x="17069" y="21052"/>
                  <a:pt x="16976" y="21002"/>
                  <a:pt x="17057" y="21008"/>
                </a:cubicBezTo>
                <a:close/>
                <a:moveTo>
                  <a:pt x="15035" y="9329"/>
                </a:moveTo>
                <a:cubicBezTo>
                  <a:pt x="15040" y="9332"/>
                  <a:pt x="15043" y="9336"/>
                  <a:pt x="15046" y="9340"/>
                </a:cubicBezTo>
                <a:cubicBezTo>
                  <a:pt x="15083" y="9411"/>
                  <a:pt x="14747" y="9586"/>
                  <a:pt x="14719" y="9588"/>
                </a:cubicBezTo>
                <a:cubicBezTo>
                  <a:pt x="14509" y="9606"/>
                  <a:pt x="14814" y="9185"/>
                  <a:pt x="15035" y="9329"/>
                </a:cubicBezTo>
                <a:cubicBezTo>
                  <a:pt x="15040" y="9332"/>
                  <a:pt x="15025" y="9323"/>
                  <a:pt x="15035" y="9329"/>
                </a:cubicBezTo>
                <a:close/>
                <a:moveTo>
                  <a:pt x="10464" y="17106"/>
                </a:moveTo>
                <a:lnTo>
                  <a:pt x="10453" y="17083"/>
                </a:lnTo>
                <a:cubicBezTo>
                  <a:pt x="10426" y="17405"/>
                  <a:pt x="10539" y="17595"/>
                  <a:pt x="10345" y="17882"/>
                </a:cubicBezTo>
                <a:cubicBezTo>
                  <a:pt x="9796" y="17382"/>
                  <a:pt x="10473" y="17289"/>
                  <a:pt x="10464" y="17106"/>
                </a:cubicBezTo>
                <a:cubicBezTo>
                  <a:pt x="10464" y="17106"/>
                  <a:pt x="10457" y="16967"/>
                  <a:pt x="10464" y="17106"/>
                </a:cubicBezTo>
                <a:close/>
                <a:moveTo>
                  <a:pt x="10564" y="18237"/>
                </a:moveTo>
                <a:cubicBezTo>
                  <a:pt x="10602" y="18346"/>
                  <a:pt x="10551" y="18790"/>
                  <a:pt x="10530" y="18920"/>
                </a:cubicBezTo>
                <a:cubicBezTo>
                  <a:pt x="10485" y="19203"/>
                  <a:pt x="10300" y="18856"/>
                  <a:pt x="10290" y="19078"/>
                </a:cubicBezTo>
                <a:cubicBezTo>
                  <a:pt x="10271" y="19507"/>
                  <a:pt x="9961" y="18146"/>
                  <a:pt x="9970" y="18150"/>
                </a:cubicBezTo>
                <a:cubicBezTo>
                  <a:pt x="10234" y="18257"/>
                  <a:pt x="10411" y="17796"/>
                  <a:pt x="10564" y="18237"/>
                </a:cubicBezTo>
                <a:cubicBezTo>
                  <a:pt x="10578" y="18276"/>
                  <a:pt x="10539" y="18164"/>
                  <a:pt x="10564" y="18237"/>
                </a:cubicBezTo>
                <a:close/>
                <a:moveTo>
                  <a:pt x="5029" y="10651"/>
                </a:moveTo>
                <a:cubicBezTo>
                  <a:pt x="5077" y="10532"/>
                  <a:pt x="5345" y="10601"/>
                  <a:pt x="5317" y="10393"/>
                </a:cubicBezTo>
                <a:cubicBezTo>
                  <a:pt x="5309" y="10405"/>
                  <a:pt x="5301" y="10411"/>
                  <a:pt x="5295" y="10424"/>
                </a:cubicBezTo>
                <a:cubicBezTo>
                  <a:pt x="5232" y="10439"/>
                  <a:pt x="5176" y="10423"/>
                  <a:pt x="5111" y="10424"/>
                </a:cubicBezTo>
                <a:cubicBezTo>
                  <a:pt x="5102" y="10395"/>
                  <a:pt x="5323" y="9733"/>
                  <a:pt x="5376" y="9698"/>
                </a:cubicBezTo>
                <a:cubicBezTo>
                  <a:pt x="5467" y="9638"/>
                  <a:pt x="5548" y="9315"/>
                  <a:pt x="5670" y="9337"/>
                </a:cubicBezTo>
                <a:cubicBezTo>
                  <a:pt x="5754" y="9352"/>
                  <a:pt x="6274" y="9294"/>
                  <a:pt x="6258" y="9415"/>
                </a:cubicBezTo>
                <a:cubicBezTo>
                  <a:pt x="6253" y="9452"/>
                  <a:pt x="5825" y="9767"/>
                  <a:pt x="5928" y="9811"/>
                </a:cubicBezTo>
                <a:cubicBezTo>
                  <a:pt x="5995" y="9839"/>
                  <a:pt x="6642" y="9635"/>
                  <a:pt x="6636" y="9850"/>
                </a:cubicBezTo>
                <a:cubicBezTo>
                  <a:pt x="6630" y="10107"/>
                  <a:pt x="6142" y="10320"/>
                  <a:pt x="6302" y="10517"/>
                </a:cubicBezTo>
                <a:cubicBezTo>
                  <a:pt x="6401" y="10638"/>
                  <a:pt x="6622" y="10658"/>
                  <a:pt x="6653" y="10846"/>
                </a:cubicBezTo>
                <a:cubicBezTo>
                  <a:pt x="6671" y="10958"/>
                  <a:pt x="6675" y="11181"/>
                  <a:pt x="6785" y="11246"/>
                </a:cubicBezTo>
                <a:cubicBezTo>
                  <a:pt x="7128" y="11447"/>
                  <a:pt x="7055" y="11926"/>
                  <a:pt x="7226" y="12079"/>
                </a:cubicBezTo>
                <a:cubicBezTo>
                  <a:pt x="7345" y="12186"/>
                  <a:pt x="7646" y="11861"/>
                  <a:pt x="7721" y="12232"/>
                </a:cubicBezTo>
                <a:cubicBezTo>
                  <a:pt x="7759" y="12416"/>
                  <a:pt x="7449" y="12755"/>
                  <a:pt x="7292" y="12788"/>
                </a:cubicBezTo>
                <a:cubicBezTo>
                  <a:pt x="7264" y="12782"/>
                  <a:pt x="7615" y="12821"/>
                  <a:pt x="7617" y="12880"/>
                </a:cubicBezTo>
                <a:cubicBezTo>
                  <a:pt x="7622" y="13056"/>
                  <a:pt x="6316" y="13296"/>
                  <a:pt x="6190" y="13215"/>
                </a:cubicBezTo>
                <a:cubicBezTo>
                  <a:pt x="5876" y="13016"/>
                  <a:pt x="5422" y="13624"/>
                  <a:pt x="4985" y="13472"/>
                </a:cubicBezTo>
                <a:cubicBezTo>
                  <a:pt x="5239" y="13140"/>
                  <a:pt x="5940" y="13044"/>
                  <a:pt x="6110" y="12742"/>
                </a:cubicBezTo>
                <a:cubicBezTo>
                  <a:pt x="5925" y="12832"/>
                  <a:pt x="5802" y="12692"/>
                  <a:pt x="5782" y="12693"/>
                </a:cubicBezTo>
                <a:cubicBezTo>
                  <a:pt x="5654" y="12701"/>
                  <a:pt x="5527" y="12674"/>
                  <a:pt x="5405" y="12714"/>
                </a:cubicBezTo>
                <a:cubicBezTo>
                  <a:pt x="5071" y="12824"/>
                  <a:pt x="5664" y="12288"/>
                  <a:pt x="5650" y="12311"/>
                </a:cubicBezTo>
                <a:cubicBezTo>
                  <a:pt x="5754" y="12141"/>
                  <a:pt x="5455" y="11802"/>
                  <a:pt x="5686" y="11851"/>
                </a:cubicBezTo>
                <a:cubicBezTo>
                  <a:pt x="5913" y="11898"/>
                  <a:pt x="6249" y="11772"/>
                  <a:pt x="6176" y="11451"/>
                </a:cubicBezTo>
                <a:cubicBezTo>
                  <a:pt x="5978" y="11400"/>
                  <a:pt x="5859" y="11364"/>
                  <a:pt x="6069" y="11081"/>
                </a:cubicBezTo>
                <a:cubicBezTo>
                  <a:pt x="5935" y="11261"/>
                  <a:pt x="5499" y="11034"/>
                  <a:pt x="5491" y="11228"/>
                </a:cubicBezTo>
                <a:cubicBezTo>
                  <a:pt x="5230" y="11183"/>
                  <a:pt x="5585" y="10919"/>
                  <a:pt x="5602" y="10890"/>
                </a:cubicBezTo>
                <a:cubicBezTo>
                  <a:pt x="5707" y="10710"/>
                  <a:pt x="5363" y="10523"/>
                  <a:pt x="5390" y="10718"/>
                </a:cubicBezTo>
                <a:cubicBezTo>
                  <a:pt x="5581" y="10787"/>
                  <a:pt x="5302" y="10864"/>
                  <a:pt x="5290" y="10905"/>
                </a:cubicBezTo>
                <a:cubicBezTo>
                  <a:pt x="5166" y="10939"/>
                  <a:pt x="5297" y="10688"/>
                  <a:pt x="5272" y="10646"/>
                </a:cubicBezTo>
                <a:cubicBezTo>
                  <a:pt x="5255" y="10619"/>
                  <a:pt x="4940" y="10871"/>
                  <a:pt x="5029" y="10651"/>
                </a:cubicBezTo>
                <a:cubicBezTo>
                  <a:pt x="5047" y="10606"/>
                  <a:pt x="5016" y="10683"/>
                  <a:pt x="5029" y="10651"/>
                </a:cubicBezTo>
                <a:close/>
                <a:moveTo>
                  <a:pt x="19919" y="20951"/>
                </a:moveTo>
                <a:cubicBezTo>
                  <a:pt x="19993" y="20920"/>
                  <a:pt x="20069" y="20888"/>
                  <a:pt x="20137" y="20844"/>
                </a:cubicBezTo>
                <a:cubicBezTo>
                  <a:pt x="20138" y="20843"/>
                  <a:pt x="19724" y="21347"/>
                  <a:pt x="19988" y="21347"/>
                </a:cubicBezTo>
                <a:cubicBezTo>
                  <a:pt x="19707" y="21325"/>
                  <a:pt x="19367" y="21489"/>
                  <a:pt x="19252" y="21103"/>
                </a:cubicBezTo>
                <a:cubicBezTo>
                  <a:pt x="19317" y="21150"/>
                  <a:pt x="19414" y="21101"/>
                  <a:pt x="19487" y="21094"/>
                </a:cubicBezTo>
                <a:cubicBezTo>
                  <a:pt x="19505" y="21064"/>
                  <a:pt x="19515" y="21012"/>
                  <a:pt x="19515" y="20976"/>
                </a:cubicBezTo>
                <a:cubicBezTo>
                  <a:pt x="19659" y="20996"/>
                  <a:pt x="19780" y="21008"/>
                  <a:pt x="19919" y="20951"/>
                </a:cubicBezTo>
                <a:cubicBezTo>
                  <a:pt x="19993" y="20920"/>
                  <a:pt x="19780" y="21008"/>
                  <a:pt x="19919" y="20951"/>
                </a:cubicBezTo>
                <a:close/>
                <a:moveTo>
                  <a:pt x="3448" y="12512"/>
                </a:moveTo>
                <a:lnTo>
                  <a:pt x="3439" y="12467"/>
                </a:lnTo>
                <a:cubicBezTo>
                  <a:pt x="3441" y="12484"/>
                  <a:pt x="3910" y="11973"/>
                  <a:pt x="3927" y="11961"/>
                </a:cubicBezTo>
                <a:cubicBezTo>
                  <a:pt x="3801" y="11949"/>
                  <a:pt x="3649" y="11911"/>
                  <a:pt x="3652" y="11769"/>
                </a:cubicBezTo>
                <a:lnTo>
                  <a:pt x="3653" y="11732"/>
                </a:lnTo>
                <a:cubicBezTo>
                  <a:pt x="3638" y="11187"/>
                  <a:pt x="4036" y="11537"/>
                  <a:pt x="4296" y="11292"/>
                </a:cubicBezTo>
                <a:cubicBezTo>
                  <a:pt x="4019" y="11229"/>
                  <a:pt x="4821" y="10776"/>
                  <a:pt x="5082" y="10841"/>
                </a:cubicBezTo>
                <a:cubicBezTo>
                  <a:pt x="5103" y="10873"/>
                  <a:pt x="5214" y="11022"/>
                  <a:pt x="5230" y="11072"/>
                </a:cubicBezTo>
                <a:cubicBezTo>
                  <a:pt x="5337" y="11212"/>
                  <a:pt x="5329" y="11337"/>
                  <a:pt x="5207" y="11445"/>
                </a:cubicBezTo>
                <a:cubicBezTo>
                  <a:pt x="4948" y="11696"/>
                  <a:pt x="5225" y="11803"/>
                  <a:pt x="5096" y="12165"/>
                </a:cubicBezTo>
                <a:cubicBezTo>
                  <a:pt x="4944" y="12594"/>
                  <a:pt x="3961" y="12830"/>
                  <a:pt x="3623" y="12797"/>
                </a:cubicBezTo>
                <a:lnTo>
                  <a:pt x="3629" y="12759"/>
                </a:lnTo>
                <a:cubicBezTo>
                  <a:pt x="3593" y="12765"/>
                  <a:pt x="3565" y="12764"/>
                  <a:pt x="3528" y="12766"/>
                </a:cubicBezTo>
                <a:cubicBezTo>
                  <a:pt x="3509" y="12734"/>
                  <a:pt x="3505" y="12702"/>
                  <a:pt x="3523" y="12678"/>
                </a:cubicBezTo>
                <a:cubicBezTo>
                  <a:pt x="3435" y="12635"/>
                  <a:pt x="3431" y="12581"/>
                  <a:pt x="3510" y="12516"/>
                </a:cubicBezTo>
                <a:cubicBezTo>
                  <a:pt x="3502" y="12515"/>
                  <a:pt x="3448" y="12512"/>
                  <a:pt x="3448" y="12512"/>
                </a:cubicBezTo>
                <a:cubicBezTo>
                  <a:pt x="3448" y="12512"/>
                  <a:pt x="3448" y="12512"/>
                  <a:pt x="3448" y="12512"/>
                </a:cubicBezTo>
                <a:close/>
                <a:moveTo>
                  <a:pt x="11104" y="9151"/>
                </a:moveTo>
                <a:cubicBezTo>
                  <a:pt x="11102" y="9148"/>
                  <a:pt x="11098" y="9146"/>
                  <a:pt x="11094" y="9143"/>
                </a:cubicBezTo>
                <a:cubicBezTo>
                  <a:pt x="11097" y="9141"/>
                  <a:pt x="11101" y="9138"/>
                  <a:pt x="11105" y="9135"/>
                </a:cubicBezTo>
                <a:cubicBezTo>
                  <a:pt x="11105" y="9140"/>
                  <a:pt x="11105" y="9147"/>
                  <a:pt x="11104" y="9151"/>
                </a:cubicBezTo>
                <a:cubicBezTo>
                  <a:pt x="11102" y="9148"/>
                  <a:pt x="11105" y="9147"/>
                  <a:pt x="11104" y="9151"/>
                </a:cubicBezTo>
                <a:close/>
                <a:moveTo>
                  <a:pt x="21399" y="14198"/>
                </a:moveTo>
                <a:cubicBezTo>
                  <a:pt x="21409" y="14173"/>
                  <a:pt x="21499" y="14149"/>
                  <a:pt x="21520" y="14142"/>
                </a:cubicBezTo>
                <a:lnTo>
                  <a:pt x="21423" y="14087"/>
                </a:lnTo>
                <a:cubicBezTo>
                  <a:pt x="21320" y="14027"/>
                  <a:pt x="21586" y="13723"/>
                  <a:pt x="21296" y="13692"/>
                </a:cubicBezTo>
                <a:cubicBezTo>
                  <a:pt x="21112" y="13672"/>
                  <a:pt x="20805" y="13386"/>
                  <a:pt x="20627" y="13557"/>
                </a:cubicBezTo>
                <a:cubicBezTo>
                  <a:pt x="20375" y="13291"/>
                  <a:pt x="20136" y="13280"/>
                  <a:pt x="19764" y="13317"/>
                </a:cubicBezTo>
                <a:cubicBezTo>
                  <a:pt x="19859" y="13317"/>
                  <a:pt x="19308" y="12896"/>
                  <a:pt x="19323" y="12913"/>
                </a:cubicBezTo>
                <a:cubicBezTo>
                  <a:pt x="19229" y="12913"/>
                  <a:pt x="19162" y="12594"/>
                  <a:pt x="19105" y="12495"/>
                </a:cubicBezTo>
                <a:cubicBezTo>
                  <a:pt x="18878" y="12097"/>
                  <a:pt x="18551" y="12640"/>
                  <a:pt x="18342" y="12454"/>
                </a:cubicBezTo>
                <a:cubicBezTo>
                  <a:pt x="18213" y="12393"/>
                  <a:pt x="18189" y="12168"/>
                  <a:pt x="18086" y="12043"/>
                </a:cubicBezTo>
                <a:cubicBezTo>
                  <a:pt x="18386" y="11994"/>
                  <a:pt x="18733" y="11639"/>
                  <a:pt x="18199" y="11620"/>
                </a:cubicBezTo>
                <a:cubicBezTo>
                  <a:pt x="18172" y="11530"/>
                  <a:pt x="17896" y="11200"/>
                  <a:pt x="17799" y="11143"/>
                </a:cubicBezTo>
                <a:cubicBezTo>
                  <a:pt x="17967" y="10775"/>
                  <a:pt x="17329" y="10571"/>
                  <a:pt x="17149" y="10533"/>
                </a:cubicBezTo>
                <a:cubicBezTo>
                  <a:pt x="16689" y="10533"/>
                  <a:pt x="16796" y="10101"/>
                  <a:pt x="16546" y="9833"/>
                </a:cubicBezTo>
                <a:cubicBezTo>
                  <a:pt x="16590" y="9843"/>
                  <a:pt x="16633" y="9860"/>
                  <a:pt x="16674" y="9878"/>
                </a:cubicBezTo>
                <a:lnTo>
                  <a:pt x="16626" y="9776"/>
                </a:lnTo>
                <a:cubicBezTo>
                  <a:pt x="16769" y="9537"/>
                  <a:pt x="16634" y="9167"/>
                  <a:pt x="16725" y="8824"/>
                </a:cubicBezTo>
                <a:cubicBezTo>
                  <a:pt x="16306" y="8876"/>
                  <a:pt x="15803" y="8638"/>
                  <a:pt x="15397" y="8843"/>
                </a:cubicBezTo>
                <a:cubicBezTo>
                  <a:pt x="14990" y="9046"/>
                  <a:pt x="15218" y="9655"/>
                  <a:pt x="15490" y="9475"/>
                </a:cubicBezTo>
                <a:cubicBezTo>
                  <a:pt x="15446" y="9559"/>
                  <a:pt x="15400" y="9612"/>
                  <a:pt x="15302" y="9624"/>
                </a:cubicBezTo>
                <a:cubicBezTo>
                  <a:pt x="15527" y="10138"/>
                  <a:pt x="15043" y="10023"/>
                  <a:pt x="14840" y="9709"/>
                </a:cubicBezTo>
                <a:lnTo>
                  <a:pt x="14842" y="9700"/>
                </a:lnTo>
                <a:cubicBezTo>
                  <a:pt x="14833" y="9734"/>
                  <a:pt x="14822" y="9767"/>
                  <a:pt x="14810" y="9799"/>
                </a:cubicBezTo>
                <a:cubicBezTo>
                  <a:pt x="14723" y="9791"/>
                  <a:pt x="14635" y="9776"/>
                  <a:pt x="14548" y="9751"/>
                </a:cubicBezTo>
                <a:cubicBezTo>
                  <a:pt x="14418" y="9770"/>
                  <a:pt x="14357" y="9921"/>
                  <a:pt x="14366" y="10048"/>
                </a:cubicBezTo>
                <a:lnTo>
                  <a:pt x="14272" y="10101"/>
                </a:lnTo>
                <a:cubicBezTo>
                  <a:pt x="14229" y="10390"/>
                  <a:pt x="14291" y="10708"/>
                  <a:pt x="14374" y="10979"/>
                </a:cubicBezTo>
                <a:cubicBezTo>
                  <a:pt x="14374" y="10980"/>
                  <a:pt x="14706" y="11039"/>
                  <a:pt x="14271" y="10982"/>
                </a:cubicBezTo>
                <a:cubicBezTo>
                  <a:pt x="14155" y="10964"/>
                  <a:pt x="14030" y="11072"/>
                  <a:pt x="14169" y="11177"/>
                </a:cubicBezTo>
                <a:cubicBezTo>
                  <a:pt x="14151" y="11181"/>
                  <a:pt x="14133" y="11186"/>
                  <a:pt x="14115" y="11190"/>
                </a:cubicBezTo>
                <a:cubicBezTo>
                  <a:pt x="14118" y="11235"/>
                  <a:pt x="14112" y="11279"/>
                  <a:pt x="14095" y="11321"/>
                </a:cubicBezTo>
                <a:cubicBezTo>
                  <a:pt x="14319" y="11407"/>
                  <a:pt x="14597" y="11381"/>
                  <a:pt x="14839" y="11383"/>
                </a:cubicBezTo>
                <a:lnTo>
                  <a:pt x="14792" y="11431"/>
                </a:lnTo>
                <a:cubicBezTo>
                  <a:pt x="14873" y="11397"/>
                  <a:pt x="15020" y="11368"/>
                  <a:pt x="15097" y="11423"/>
                </a:cubicBezTo>
                <a:cubicBezTo>
                  <a:pt x="14771" y="11469"/>
                  <a:pt x="14345" y="11485"/>
                  <a:pt x="14023" y="11419"/>
                </a:cubicBezTo>
                <a:cubicBezTo>
                  <a:pt x="13755" y="11424"/>
                  <a:pt x="13655" y="11208"/>
                  <a:pt x="13442" y="11208"/>
                </a:cubicBezTo>
                <a:cubicBezTo>
                  <a:pt x="13013" y="11208"/>
                  <a:pt x="12497" y="11570"/>
                  <a:pt x="12077" y="11683"/>
                </a:cubicBezTo>
                <a:cubicBezTo>
                  <a:pt x="12021" y="11598"/>
                  <a:pt x="11938" y="11539"/>
                  <a:pt x="11850" y="11498"/>
                </a:cubicBezTo>
                <a:cubicBezTo>
                  <a:pt x="11906" y="11380"/>
                  <a:pt x="11866" y="11334"/>
                  <a:pt x="11769" y="11310"/>
                </a:cubicBezTo>
                <a:lnTo>
                  <a:pt x="11748" y="11359"/>
                </a:lnTo>
                <a:cubicBezTo>
                  <a:pt x="11689" y="11359"/>
                  <a:pt x="11635" y="11383"/>
                  <a:pt x="11585" y="11434"/>
                </a:cubicBezTo>
                <a:cubicBezTo>
                  <a:pt x="11468" y="11434"/>
                  <a:pt x="11068" y="11450"/>
                  <a:pt x="10966" y="11574"/>
                </a:cubicBezTo>
                <a:cubicBezTo>
                  <a:pt x="11003" y="11493"/>
                  <a:pt x="11068" y="11431"/>
                  <a:pt x="11053" y="11329"/>
                </a:cubicBezTo>
                <a:cubicBezTo>
                  <a:pt x="11360" y="11511"/>
                  <a:pt x="11588" y="10834"/>
                  <a:pt x="11473" y="10674"/>
                </a:cubicBezTo>
                <a:cubicBezTo>
                  <a:pt x="11548" y="11455"/>
                  <a:pt x="12215" y="10595"/>
                  <a:pt x="12459" y="10590"/>
                </a:cubicBezTo>
                <a:cubicBezTo>
                  <a:pt x="12794" y="10584"/>
                  <a:pt x="12838" y="10062"/>
                  <a:pt x="12863" y="9783"/>
                </a:cubicBezTo>
                <a:cubicBezTo>
                  <a:pt x="12881" y="9580"/>
                  <a:pt x="13458" y="9031"/>
                  <a:pt x="13427" y="8990"/>
                </a:cubicBezTo>
                <a:cubicBezTo>
                  <a:pt x="13815" y="8727"/>
                  <a:pt x="12477" y="8225"/>
                  <a:pt x="13133" y="7551"/>
                </a:cubicBezTo>
                <a:cubicBezTo>
                  <a:pt x="13342" y="7340"/>
                  <a:pt x="13527" y="7230"/>
                  <a:pt x="13796" y="7110"/>
                </a:cubicBezTo>
                <a:cubicBezTo>
                  <a:pt x="13875" y="7074"/>
                  <a:pt x="14210" y="6821"/>
                  <a:pt x="14230" y="6703"/>
                </a:cubicBezTo>
                <a:cubicBezTo>
                  <a:pt x="14239" y="6653"/>
                  <a:pt x="14134" y="6487"/>
                  <a:pt x="14081" y="6528"/>
                </a:cubicBezTo>
                <a:cubicBezTo>
                  <a:pt x="14339" y="5989"/>
                  <a:pt x="15221" y="5978"/>
                  <a:pt x="15459" y="6484"/>
                </a:cubicBezTo>
                <a:cubicBezTo>
                  <a:pt x="15284" y="6479"/>
                  <a:pt x="14555" y="7035"/>
                  <a:pt x="14534" y="7238"/>
                </a:cubicBezTo>
                <a:cubicBezTo>
                  <a:pt x="14055" y="7196"/>
                  <a:pt x="14378" y="8563"/>
                  <a:pt x="14576" y="8615"/>
                </a:cubicBezTo>
                <a:cubicBezTo>
                  <a:pt x="14918" y="8705"/>
                  <a:pt x="14912" y="8954"/>
                  <a:pt x="15299" y="8832"/>
                </a:cubicBezTo>
                <a:cubicBezTo>
                  <a:pt x="16051" y="8597"/>
                  <a:pt x="16518" y="8623"/>
                  <a:pt x="17126" y="8089"/>
                </a:cubicBezTo>
                <a:cubicBezTo>
                  <a:pt x="17989" y="7332"/>
                  <a:pt x="17131" y="7189"/>
                  <a:pt x="16960" y="6564"/>
                </a:cubicBezTo>
                <a:cubicBezTo>
                  <a:pt x="16891" y="6310"/>
                  <a:pt x="16962" y="6056"/>
                  <a:pt x="16770" y="5802"/>
                </a:cubicBezTo>
                <a:cubicBezTo>
                  <a:pt x="16593" y="5570"/>
                  <a:pt x="16691" y="5715"/>
                  <a:pt x="16751" y="5394"/>
                </a:cubicBezTo>
                <a:cubicBezTo>
                  <a:pt x="16807" y="5092"/>
                  <a:pt x="16443" y="5099"/>
                  <a:pt x="16319" y="4939"/>
                </a:cubicBezTo>
                <a:cubicBezTo>
                  <a:pt x="16366" y="4885"/>
                  <a:pt x="16402" y="4805"/>
                  <a:pt x="16433" y="4739"/>
                </a:cubicBezTo>
                <a:cubicBezTo>
                  <a:pt x="16397" y="4728"/>
                  <a:pt x="16370" y="4705"/>
                  <a:pt x="16352" y="4670"/>
                </a:cubicBezTo>
                <a:cubicBezTo>
                  <a:pt x="16486" y="4552"/>
                  <a:pt x="16818" y="4457"/>
                  <a:pt x="16818" y="4297"/>
                </a:cubicBezTo>
                <a:lnTo>
                  <a:pt x="16777" y="4292"/>
                </a:lnTo>
                <a:lnTo>
                  <a:pt x="16781" y="4239"/>
                </a:lnTo>
                <a:cubicBezTo>
                  <a:pt x="16681" y="4213"/>
                  <a:pt x="16582" y="4186"/>
                  <a:pt x="16483" y="4156"/>
                </a:cubicBezTo>
                <a:cubicBezTo>
                  <a:pt x="16600" y="4125"/>
                  <a:pt x="16712" y="4098"/>
                  <a:pt x="16819" y="4044"/>
                </a:cubicBezTo>
                <a:lnTo>
                  <a:pt x="16812" y="4008"/>
                </a:lnTo>
                <a:cubicBezTo>
                  <a:pt x="16788" y="3879"/>
                  <a:pt x="16102" y="3767"/>
                  <a:pt x="16024" y="3831"/>
                </a:cubicBezTo>
                <a:cubicBezTo>
                  <a:pt x="16035" y="3485"/>
                  <a:pt x="15559" y="3828"/>
                  <a:pt x="15481" y="3933"/>
                </a:cubicBezTo>
                <a:cubicBezTo>
                  <a:pt x="15481" y="3810"/>
                  <a:pt x="15465" y="3728"/>
                  <a:pt x="15353" y="3712"/>
                </a:cubicBezTo>
                <a:cubicBezTo>
                  <a:pt x="15350" y="3712"/>
                  <a:pt x="15455" y="3766"/>
                  <a:pt x="15313" y="3766"/>
                </a:cubicBezTo>
                <a:lnTo>
                  <a:pt x="15313" y="3708"/>
                </a:lnTo>
                <a:cubicBezTo>
                  <a:pt x="14920" y="3686"/>
                  <a:pt x="14462" y="3793"/>
                  <a:pt x="14080" y="3879"/>
                </a:cubicBezTo>
                <a:lnTo>
                  <a:pt x="14055" y="3979"/>
                </a:lnTo>
                <a:cubicBezTo>
                  <a:pt x="14083" y="3996"/>
                  <a:pt x="14112" y="4012"/>
                  <a:pt x="14141" y="4027"/>
                </a:cubicBezTo>
                <a:cubicBezTo>
                  <a:pt x="14126" y="4044"/>
                  <a:pt x="13707" y="4059"/>
                  <a:pt x="13848" y="4178"/>
                </a:cubicBezTo>
                <a:cubicBezTo>
                  <a:pt x="13839" y="4188"/>
                  <a:pt x="13730" y="4250"/>
                  <a:pt x="13705" y="4250"/>
                </a:cubicBezTo>
                <a:cubicBezTo>
                  <a:pt x="13546" y="4221"/>
                  <a:pt x="13373" y="4049"/>
                  <a:pt x="13215" y="4159"/>
                </a:cubicBezTo>
                <a:cubicBezTo>
                  <a:pt x="13149" y="4204"/>
                  <a:pt x="12175" y="4604"/>
                  <a:pt x="12746" y="4666"/>
                </a:cubicBezTo>
                <a:cubicBezTo>
                  <a:pt x="12622" y="4865"/>
                  <a:pt x="12457" y="4653"/>
                  <a:pt x="12460" y="4524"/>
                </a:cubicBezTo>
                <a:cubicBezTo>
                  <a:pt x="12221" y="4504"/>
                  <a:pt x="11580" y="4848"/>
                  <a:pt x="11551" y="5086"/>
                </a:cubicBezTo>
                <a:cubicBezTo>
                  <a:pt x="11780" y="5070"/>
                  <a:pt x="12010" y="5019"/>
                  <a:pt x="12238" y="4987"/>
                </a:cubicBezTo>
                <a:cubicBezTo>
                  <a:pt x="11896" y="5054"/>
                  <a:pt x="11014" y="6216"/>
                  <a:pt x="10964" y="6583"/>
                </a:cubicBezTo>
                <a:cubicBezTo>
                  <a:pt x="10736" y="6624"/>
                  <a:pt x="10558" y="6970"/>
                  <a:pt x="10381" y="6977"/>
                </a:cubicBezTo>
                <a:cubicBezTo>
                  <a:pt x="10180" y="6977"/>
                  <a:pt x="10128" y="6767"/>
                  <a:pt x="10029" y="7058"/>
                </a:cubicBezTo>
                <a:cubicBezTo>
                  <a:pt x="9982" y="7191"/>
                  <a:pt x="9499" y="7414"/>
                  <a:pt x="9402" y="7408"/>
                </a:cubicBezTo>
                <a:cubicBezTo>
                  <a:pt x="9414" y="7463"/>
                  <a:pt x="9398" y="7484"/>
                  <a:pt x="9354" y="7470"/>
                </a:cubicBezTo>
                <a:cubicBezTo>
                  <a:pt x="9353" y="7486"/>
                  <a:pt x="9333" y="7546"/>
                  <a:pt x="9329" y="7554"/>
                </a:cubicBezTo>
                <a:cubicBezTo>
                  <a:pt x="9181" y="7675"/>
                  <a:pt x="8893" y="7604"/>
                  <a:pt x="8949" y="7955"/>
                </a:cubicBezTo>
                <a:cubicBezTo>
                  <a:pt x="8986" y="8192"/>
                  <a:pt x="8876" y="8784"/>
                  <a:pt x="8991" y="8987"/>
                </a:cubicBezTo>
                <a:cubicBezTo>
                  <a:pt x="9205" y="9365"/>
                  <a:pt x="9340" y="9782"/>
                  <a:pt x="9892" y="9648"/>
                </a:cubicBezTo>
                <a:cubicBezTo>
                  <a:pt x="10114" y="9595"/>
                  <a:pt x="10749" y="9192"/>
                  <a:pt x="10777" y="8955"/>
                </a:cubicBezTo>
                <a:cubicBezTo>
                  <a:pt x="10817" y="9053"/>
                  <a:pt x="10800" y="9070"/>
                  <a:pt x="10918" y="9140"/>
                </a:cubicBezTo>
                <a:cubicBezTo>
                  <a:pt x="10889" y="9162"/>
                  <a:pt x="10862" y="9182"/>
                  <a:pt x="10829" y="9197"/>
                </a:cubicBezTo>
                <a:cubicBezTo>
                  <a:pt x="11004" y="9640"/>
                  <a:pt x="11181" y="10022"/>
                  <a:pt x="11497" y="10369"/>
                </a:cubicBezTo>
                <a:cubicBezTo>
                  <a:pt x="11390" y="10425"/>
                  <a:pt x="11363" y="10548"/>
                  <a:pt x="11450" y="10649"/>
                </a:cubicBezTo>
                <a:cubicBezTo>
                  <a:pt x="11391" y="10614"/>
                  <a:pt x="11149" y="10769"/>
                  <a:pt x="11098" y="10800"/>
                </a:cubicBezTo>
                <a:cubicBezTo>
                  <a:pt x="10812" y="10969"/>
                  <a:pt x="11257" y="11023"/>
                  <a:pt x="11209" y="11174"/>
                </a:cubicBezTo>
                <a:cubicBezTo>
                  <a:pt x="11154" y="11353"/>
                  <a:pt x="10994" y="11044"/>
                  <a:pt x="11012" y="11359"/>
                </a:cubicBezTo>
                <a:cubicBezTo>
                  <a:pt x="10937" y="11384"/>
                  <a:pt x="10752" y="11439"/>
                  <a:pt x="10683" y="11373"/>
                </a:cubicBezTo>
                <a:cubicBezTo>
                  <a:pt x="10699" y="11309"/>
                  <a:pt x="10743" y="11117"/>
                  <a:pt x="10714" y="11059"/>
                </a:cubicBezTo>
                <a:cubicBezTo>
                  <a:pt x="10772" y="11086"/>
                  <a:pt x="10965" y="11220"/>
                  <a:pt x="10955" y="11230"/>
                </a:cubicBezTo>
                <a:cubicBezTo>
                  <a:pt x="11264" y="10919"/>
                  <a:pt x="10514" y="10683"/>
                  <a:pt x="10674" y="11018"/>
                </a:cubicBezTo>
                <a:cubicBezTo>
                  <a:pt x="10644" y="11008"/>
                  <a:pt x="10613" y="11003"/>
                  <a:pt x="10583" y="11002"/>
                </a:cubicBezTo>
                <a:cubicBezTo>
                  <a:pt x="10613" y="10960"/>
                  <a:pt x="10785" y="10573"/>
                  <a:pt x="10785" y="10566"/>
                </a:cubicBezTo>
                <a:cubicBezTo>
                  <a:pt x="10800" y="10576"/>
                  <a:pt x="10821" y="10590"/>
                  <a:pt x="10853" y="10592"/>
                </a:cubicBezTo>
                <a:cubicBezTo>
                  <a:pt x="10863" y="10592"/>
                  <a:pt x="10848" y="9927"/>
                  <a:pt x="10934" y="9698"/>
                </a:cubicBezTo>
                <a:cubicBezTo>
                  <a:pt x="10675" y="9764"/>
                  <a:pt x="10420" y="9916"/>
                  <a:pt x="10181" y="10042"/>
                </a:cubicBezTo>
                <a:cubicBezTo>
                  <a:pt x="9963" y="10157"/>
                  <a:pt x="9886" y="10826"/>
                  <a:pt x="10149" y="10909"/>
                </a:cubicBezTo>
                <a:cubicBezTo>
                  <a:pt x="10138" y="10964"/>
                  <a:pt x="10090" y="11008"/>
                  <a:pt x="10090" y="11067"/>
                </a:cubicBezTo>
                <a:cubicBezTo>
                  <a:pt x="10053" y="11050"/>
                  <a:pt x="10016" y="11033"/>
                  <a:pt x="9978" y="11019"/>
                </a:cubicBezTo>
                <a:cubicBezTo>
                  <a:pt x="10028" y="11079"/>
                  <a:pt x="10066" y="11359"/>
                  <a:pt x="10163" y="11359"/>
                </a:cubicBezTo>
                <a:cubicBezTo>
                  <a:pt x="10073" y="11359"/>
                  <a:pt x="10093" y="11378"/>
                  <a:pt x="10048" y="11394"/>
                </a:cubicBezTo>
                <a:cubicBezTo>
                  <a:pt x="10043" y="11379"/>
                  <a:pt x="10156" y="11600"/>
                  <a:pt x="10151" y="11616"/>
                </a:cubicBezTo>
                <a:cubicBezTo>
                  <a:pt x="10064" y="11619"/>
                  <a:pt x="9974" y="11681"/>
                  <a:pt x="10004" y="11789"/>
                </a:cubicBezTo>
                <a:cubicBezTo>
                  <a:pt x="9806" y="11773"/>
                  <a:pt x="8782" y="11721"/>
                  <a:pt x="9003" y="12226"/>
                </a:cubicBezTo>
                <a:cubicBezTo>
                  <a:pt x="8695" y="11907"/>
                  <a:pt x="8967" y="11872"/>
                  <a:pt x="8720" y="12293"/>
                </a:cubicBezTo>
                <a:cubicBezTo>
                  <a:pt x="8561" y="12563"/>
                  <a:pt x="8330" y="12770"/>
                  <a:pt x="8088" y="12915"/>
                </a:cubicBezTo>
                <a:lnTo>
                  <a:pt x="8082" y="12908"/>
                </a:lnTo>
                <a:cubicBezTo>
                  <a:pt x="7634" y="12869"/>
                  <a:pt x="7779" y="13179"/>
                  <a:pt x="7606" y="13396"/>
                </a:cubicBezTo>
                <a:cubicBezTo>
                  <a:pt x="7588" y="13419"/>
                  <a:pt x="7002" y="13803"/>
                  <a:pt x="7051" y="13801"/>
                </a:cubicBezTo>
                <a:cubicBezTo>
                  <a:pt x="6841" y="13801"/>
                  <a:pt x="6602" y="13612"/>
                  <a:pt x="6400" y="13559"/>
                </a:cubicBezTo>
                <a:cubicBezTo>
                  <a:pt x="6489" y="14164"/>
                  <a:pt x="6519" y="13881"/>
                  <a:pt x="6154" y="14145"/>
                </a:cubicBezTo>
                <a:cubicBezTo>
                  <a:pt x="5934" y="14026"/>
                  <a:pt x="5898" y="14077"/>
                  <a:pt x="5673" y="14077"/>
                </a:cubicBezTo>
                <a:cubicBezTo>
                  <a:pt x="5381" y="14162"/>
                  <a:pt x="5116" y="14590"/>
                  <a:pt x="5629" y="14617"/>
                </a:cubicBezTo>
                <a:cubicBezTo>
                  <a:pt x="5897" y="14801"/>
                  <a:pt x="6092" y="14655"/>
                  <a:pt x="6255" y="15020"/>
                </a:cubicBezTo>
                <a:cubicBezTo>
                  <a:pt x="6320" y="15168"/>
                  <a:pt x="6390" y="15262"/>
                  <a:pt x="6508" y="15350"/>
                </a:cubicBezTo>
                <a:cubicBezTo>
                  <a:pt x="6728" y="15390"/>
                  <a:pt x="6465" y="16646"/>
                  <a:pt x="6350" y="16730"/>
                </a:cubicBezTo>
                <a:cubicBezTo>
                  <a:pt x="6365" y="16739"/>
                  <a:pt x="5826" y="16663"/>
                  <a:pt x="5785" y="16667"/>
                </a:cubicBezTo>
                <a:cubicBezTo>
                  <a:pt x="5650" y="16689"/>
                  <a:pt x="5391" y="16822"/>
                  <a:pt x="5281" y="16822"/>
                </a:cubicBezTo>
                <a:cubicBezTo>
                  <a:pt x="5108" y="16822"/>
                  <a:pt x="3913" y="16170"/>
                  <a:pt x="3821" y="16687"/>
                </a:cubicBezTo>
                <a:cubicBezTo>
                  <a:pt x="3737" y="16815"/>
                  <a:pt x="3377" y="16828"/>
                  <a:pt x="3449" y="17021"/>
                </a:cubicBezTo>
                <a:cubicBezTo>
                  <a:pt x="3530" y="17238"/>
                  <a:pt x="3616" y="17337"/>
                  <a:pt x="3535" y="17599"/>
                </a:cubicBezTo>
                <a:cubicBezTo>
                  <a:pt x="3600" y="17542"/>
                  <a:pt x="3710" y="17444"/>
                  <a:pt x="3784" y="17425"/>
                </a:cubicBezTo>
                <a:cubicBezTo>
                  <a:pt x="3784" y="17438"/>
                  <a:pt x="3787" y="17450"/>
                  <a:pt x="3789" y="17462"/>
                </a:cubicBezTo>
                <a:cubicBezTo>
                  <a:pt x="3726" y="17490"/>
                  <a:pt x="3651" y="17551"/>
                  <a:pt x="3594" y="17601"/>
                </a:cubicBezTo>
                <a:cubicBezTo>
                  <a:pt x="3653" y="18066"/>
                  <a:pt x="3066" y="19278"/>
                  <a:pt x="3496" y="19389"/>
                </a:cubicBezTo>
                <a:cubicBezTo>
                  <a:pt x="3578" y="19503"/>
                  <a:pt x="3431" y="20005"/>
                  <a:pt x="3411" y="20118"/>
                </a:cubicBezTo>
                <a:cubicBezTo>
                  <a:pt x="3635" y="20121"/>
                  <a:pt x="3877" y="20136"/>
                  <a:pt x="4087" y="20055"/>
                </a:cubicBezTo>
                <a:cubicBezTo>
                  <a:pt x="4100" y="20019"/>
                  <a:pt x="4106" y="19981"/>
                  <a:pt x="4104" y="19942"/>
                </a:cubicBezTo>
                <a:cubicBezTo>
                  <a:pt x="4297" y="19997"/>
                  <a:pt x="4530" y="20799"/>
                  <a:pt x="4764" y="20513"/>
                </a:cubicBezTo>
                <a:cubicBezTo>
                  <a:pt x="4977" y="20254"/>
                  <a:pt x="5179" y="20132"/>
                  <a:pt x="5537" y="20162"/>
                </a:cubicBezTo>
                <a:cubicBezTo>
                  <a:pt x="5614" y="20159"/>
                  <a:pt x="5904" y="20198"/>
                  <a:pt x="5920" y="20206"/>
                </a:cubicBezTo>
                <a:cubicBezTo>
                  <a:pt x="6029" y="20263"/>
                  <a:pt x="6288" y="19747"/>
                  <a:pt x="6500" y="19720"/>
                </a:cubicBezTo>
                <a:cubicBezTo>
                  <a:pt x="6516" y="19542"/>
                  <a:pt x="6994" y="19064"/>
                  <a:pt x="6943" y="19014"/>
                </a:cubicBezTo>
                <a:cubicBezTo>
                  <a:pt x="6523" y="18603"/>
                  <a:pt x="7185" y="18457"/>
                  <a:pt x="7212" y="18069"/>
                </a:cubicBezTo>
                <a:cubicBezTo>
                  <a:pt x="7226" y="17872"/>
                  <a:pt x="8104" y="17676"/>
                  <a:pt x="8191" y="17252"/>
                </a:cubicBezTo>
                <a:cubicBezTo>
                  <a:pt x="7967" y="16762"/>
                  <a:pt x="8592" y="16828"/>
                  <a:pt x="8806" y="16828"/>
                </a:cubicBezTo>
                <a:cubicBezTo>
                  <a:pt x="9295" y="16828"/>
                  <a:pt x="9285" y="17028"/>
                  <a:pt x="9719" y="16681"/>
                </a:cubicBezTo>
                <a:cubicBezTo>
                  <a:pt x="10053" y="16798"/>
                  <a:pt x="10062" y="16395"/>
                  <a:pt x="10290" y="16395"/>
                </a:cubicBezTo>
                <a:cubicBezTo>
                  <a:pt x="10831" y="16420"/>
                  <a:pt x="10690" y="16988"/>
                  <a:pt x="11024" y="17234"/>
                </a:cubicBezTo>
                <a:cubicBezTo>
                  <a:pt x="11260" y="17408"/>
                  <a:pt x="11458" y="17785"/>
                  <a:pt x="11701" y="17900"/>
                </a:cubicBezTo>
                <a:cubicBezTo>
                  <a:pt x="11758" y="17927"/>
                  <a:pt x="12171" y="18115"/>
                  <a:pt x="12175" y="18125"/>
                </a:cubicBezTo>
                <a:cubicBezTo>
                  <a:pt x="12200" y="18189"/>
                  <a:pt x="12697" y="18605"/>
                  <a:pt x="12766" y="18619"/>
                </a:cubicBezTo>
                <a:cubicBezTo>
                  <a:pt x="12961" y="18658"/>
                  <a:pt x="13173" y="19418"/>
                  <a:pt x="12855" y="19436"/>
                </a:cubicBezTo>
                <a:cubicBezTo>
                  <a:pt x="12711" y="19427"/>
                  <a:pt x="12614" y="19631"/>
                  <a:pt x="12536" y="19631"/>
                </a:cubicBezTo>
                <a:cubicBezTo>
                  <a:pt x="12338" y="19631"/>
                  <a:pt x="11750" y="19355"/>
                  <a:pt x="11649" y="19598"/>
                </a:cubicBezTo>
                <a:cubicBezTo>
                  <a:pt x="11548" y="19838"/>
                  <a:pt x="12500" y="20365"/>
                  <a:pt x="12643" y="20365"/>
                </a:cubicBezTo>
                <a:cubicBezTo>
                  <a:pt x="12872" y="20365"/>
                  <a:pt x="12768" y="19773"/>
                  <a:pt x="12861" y="19652"/>
                </a:cubicBezTo>
                <a:cubicBezTo>
                  <a:pt x="12937" y="19784"/>
                  <a:pt x="13907" y="18987"/>
                  <a:pt x="13268" y="18723"/>
                </a:cubicBezTo>
                <a:cubicBezTo>
                  <a:pt x="13262" y="18582"/>
                  <a:pt x="13314" y="18477"/>
                  <a:pt x="13424" y="18409"/>
                </a:cubicBezTo>
                <a:cubicBezTo>
                  <a:pt x="13567" y="18409"/>
                  <a:pt x="13727" y="18623"/>
                  <a:pt x="13787" y="18743"/>
                </a:cubicBezTo>
                <a:cubicBezTo>
                  <a:pt x="14586" y="18482"/>
                  <a:pt x="13011" y="17868"/>
                  <a:pt x="13024" y="17811"/>
                </a:cubicBezTo>
                <a:cubicBezTo>
                  <a:pt x="13147" y="17540"/>
                  <a:pt x="12981" y="17586"/>
                  <a:pt x="12787" y="17586"/>
                </a:cubicBezTo>
                <a:cubicBezTo>
                  <a:pt x="12361" y="17586"/>
                  <a:pt x="12347" y="17113"/>
                  <a:pt x="12152" y="16852"/>
                </a:cubicBezTo>
                <a:cubicBezTo>
                  <a:pt x="11986" y="16631"/>
                  <a:pt x="11693" y="16567"/>
                  <a:pt x="11625" y="16266"/>
                </a:cubicBezTo>
                <a:cubicBezTo>
                  <a:pt x="11495" y="15947"/>
                  <a:pt x="11716" y="15939"/>
                  <a:pt x="11865" y="15798"/>
                </a:cubicBezTo>
                <a:cubicBezTo>
                  <a:pt x="11841" y="15934"/>
                  <a:pt x="11936" y="16125"/>
                  <a:pt x="12008" y="16225"/>
                </a:cubicBezTo>
                <a:cubicBezTo>
                  <a:pt x="12087" y="16161"/>
                  <a:pt x="12165" y="16158"/>
                  <a:pt x="12238" y="16230"/>
                </a:cubicBezTo>
                <a:cubicBezTo>
                  <a:pt x="12254" y="16203"/>
                  <a:pt x="12301" y="16084"/>
                  <a:pt x="12329" y="16084"/>
                </a:cubicBezTo>
                <a:cubicBezTo>
                  <a:pt x="12326" y="16084"/>
                  <a:pt x="12736" y="16816"/>
                  <a:pt x="12978" y="16874"/>
                </a:cubicBezTo>
                <a:cubicBezTo>
                  <a:pt x="13227" y="16935"/>
                  <a:pt x="13439" y="17177"/>
                  <a:pt x="13668" y="17310"/>
                </a:cubicBezTo>
                <a:lnTo>
                  <a:pt x="13669" y="17307"/>
                </a:lnTo>
                <a:cubicBezTo>
                  <a:pt x="13733" y="17355"/>
                  <a:pt x="13798" y="17401"/>
                  <a:pt x="13864" y="17445"/>
                </a:cubicBezTo>
                <a:cubicBezTo>
                  <a:pt x="13864" y="17445"/>
                  <a:pt x="13885" y="17398"/>
                  <a:pt x="13900" y="17364"/>
                </a:cubicBezTo>
                <a:cubicBezTo>
                  <a:pt x="13996" y="17452"/>
                  <a:pt x="14062" y="17548"/>
                  <a:pt x="14179" y="17579"/>
                </a:cubicBezTo>
                <a:cubicBezTo>
                  <a:pt x="14188" y="18042"/>
                  <a:pt x="14082" y="18142"/>
                  <a:pt x="14348" y="18508"/>
                </a:cubicBezTo>
                <a:cubicBezTo>
                  <a:pt x="14118" y="18572"/>
                  <a:pt x="14350" y="18860"/>
                  <a:pt x="14440" y="18766"/>
                </a:cubicBezTo>
                <a:cubicBezTo>
                  <a:pt x="14548" y="18913"/>
                  <a:pt x="14606" y="19070"/>
                  <a:pt x="14601" y="19267"/>
                </a:cubicBezTo>
                <a:cubicBezTo>
                  <a:pt x="14744" y="19281"/>
                  <a:pt x="14884" y="19339"/>
                  <a:pt x="15005" y="19427"/>
                </a:cubicBezTo>
                <a:cubicBezTo>
                  <a:pt x="14917" y="19488"/>
                  <a:pt x="14849" y="19566"/>
                  <a:pt x="14799" y="19661"/>
                </a:cubicBezTo>
                <a:cubicBezTo>
                  <a:pt x="15088" y="19884"/>
                  <a:pt x="14876" y="20093"/>
                  <a:pt x="15189" y="20301"/>
                </a:cubicBezTo>
                <a:cubicBezTo>
                  <a:pt x="15191" y="20250"/>
                  <a:pt x="15226" y="20114"/>
                  <a:pt x="15288" y="20127"/>
                </a:cubicBezTo>
                <a:cubicBezTo>
                  <a:pt x="15355" y="20187"/>
                  <a:pt x="15355" y="20379"/>
                  <a:pt x="15421" y="20470"/>
                </a:cubicBezTo>
                <a:cubicBezTo>
                  <a:pt x="15434" y="20425"/>
                  <a:pt x="15471" y="20268"/>
                  <a:pt x="15516" y="20268"/>
                </a:cubicBezTo>
                <a:cubicBezTo>
                  <a:pt x="15547" y="20268"/>
                  <a:pt x="15717" y="20454"/>
                  <a:pt x="15743" y="20497"/>
                </a:cubicBezTo>
                <a:cubicBezTo>
                  <a:pt x="15738" y="20305"/>
                  <a:pt x="15706" y="20091"/>
                  <a:pt x="15617" y="19924"/>
                </a:cubicBezTo>
                <a:cubicBezTo>
                  <a:pt x="15719" y="19942"/>
                  <a:pt x="15823" y="19903"/>
                  <a:pt x="15832" y="19775"/>
                </a:cubicBezTo>
                <a:cubicBezTo>
                  <a:pt x="15922" y="19798"/>
                  <a:pt x="16115" y="19795"/>
                  <a:pt x="16041" y="19632"/>
                </a:cubicBezTo>
                <a:cubicBezTo>
                  <a:pt x="16106" y="19623"/>
                  <a:pt x="16168" y="19588"/>
                  <a:pt x="16210" y="19533"/>
                </a:cubicBezTo>
                <a:cubicBezTo>
                  <a:pt x="16138" y="19390"/>
                  <a:pt x="15206" y="18490"/>
                  <a:pt x="15434" y="18346"/>
                </a:cubicBezTo>
                <a:cubicBezTo>
                  <a:pt x="15434" y="18538"/>
                  <a:pt x="16064" y="18478"/>
                  <a:pt x="15848" y="18241"/>
                </a:cubicBezTo>
                <a:cubicBezTo>
                  <a:pt x="16147" y="18267"/>
                  <a:pt x="16258" y="18137"/>
                  <a:pt x="16617" y="18242"/>
                </a:cubicBezTo>
                <a:cubicBezTo>
                  <a:pt x="16734" y="18192"/>
                  <a:pt x="16850" y="18068"/>
                  <a:pt x="16906" y="17901"/>
                </a:cubicBezTo>
                <a:cubicBezTo>
                  <a:pt x="16903" y="17828"/>
                  <a:pt x="16902" y="17625"/>
                  <a:pt x="16866" y="17758"/>
                </a:cubicBezTo>
                <a:cubicBezTo>
                  <a:pt x="16932" y="17767"/>
                  <a:pt x="16992" y="17749"/>
                  <a:pt x="17046" y="17705"/>
                </a:cubicBezTo>
                <a:lnTo>
                  <a:pt x="16983" y="17599"/>
                </a:lnTo>
                <a:cubicBezTo>
                  <a:pt x="17041" y="17536"/>
                  <a:pt x="17165" y="17507"/>
                  <a:pt x="17236" y="17493"/>
                </a:cubicBezTo>
                <a:cubicBezTo>
                  <a:pt x="17318" y="17587"/>
                  <a:pt x="17416" y="17601"/>
                  <a:pt x="17530" y="17550"/>
                </a:cubicBezTo>
                <a:cubicBezTo>
                  <a:pt x="17577" y="17423"/>
                  <a:pt x="17512" y="17280"/>
                  <a:pt x="17384" y="17221"/>
                </a:cubicBezTo>
                <a:cubicBezTo>
                  <a:pt x="17687" y="16967"/>
                  <a:pt x="17565" y="16430"/>
                  <a:pt x="17781" y="16125"/>
                </a:cubicBezTo>
                <a:cubicBezTo>
                  <a:pt x="17837" y="16046"/>
                  <a:pt x="18329" y="15957"/>
                  <a:pt x="17971" y="15701"/>
                </a:cubicBezTo>
                <a:cubicBezTo>
                  <a:pt x="18121" y="15585"/>
                  <a:pt x="18165" y="15400"/>
                  <a:pt x="18293" y="15287"/>
                </a:cubicBezTo>
                <a:cubicBezTo>
                  <a:pt x="18372" y="15279"/>
                  <a:pt x="18564" y="15290"/>
                  <a:pt x="18635" y="15243"/>
                </a:cubicBezTo>
                <a:cubicBezTo>
                  <a:pt x="18639" y="15249"/>
                  <a:pt x="18650" y="15264"/>
                  <a:pt x="18652" y="15266"/>
                </a:cubicBezTo>
                <a:cubicBezTo>
                  <a:pt x="18287" y="15517"/>
                  <a:pt x="19128" y="15507"/>
                  <a:pt x="19226" y="15549"/>
                </a:cubicBezTo>
                <a:cubicBezTo>
                  <a:pt x="19228" y="15542"/>
                  <a:pt x="18587" y="15928"/>
                  <a:pt x="18950" y="15928"/>
                </a:cubicBezTo>
                <a:cubicBezTo>
                  <a:pt x="19011" y="15928"/>
                  <a:pt x="19283" y="15953"/>
                  <a:pt x="19298" y="16033"/>
                </a:cubicBezTo>
                <a:cubicBezTo>
                  <a:pt x="19302" y="16103"/>
                  <a:pt x="19240" y="16207"/>
                  <a:pt x="19205" y="16258"/>
                </a:cubicBezTo>
                <a:cubicBezTo>
                  <a:pt x="19386" y="16473"/>
                  <a:pt x="20060" y="16208"/>
                  <a:pt x="20085" y="16168"/>
                </a:cubicBezTo>
                <a:cubicBezTo>
                  <a:pt x="20101" y="16142"/>
                  <a:pt x="20747" y="15587"/>
                  <a:pt x="20176" y="15813"/>
                </a:cubicBezTo>
                <a:cubicBezTo>
                  <a:pt x="19948" y="15902"/>
                  <a:pt x="19869" y="15644"/>
                  <a:pt x="19761" y="15477"/>
                </a:cubicBezTo>
                <a:cubicBezTo>
                  <a:pt x="19950" y="15446"/>
                  <a:pt x="20140" y="15270"/>
                  <a:pt x="20317" y="15219"/>
                </a:cubicBezTo>
                <a:cubicBezTo>
                  <a:pt x="20455" y="15239"/>
                  <a:pt x="21096" y="15033"/>
                  <a:pt x="20948" y="14830"/>
                </a:cubicBezTo>
                <a:cubicBezTo>
                  <a:pt x="21018" y="14787"/>
                  <a:pt x="21111" y="14689"/>
                  <a:pt x="21196" y="14689"/>
                </a:cubicBezTo>
                <a:cubicBezTo>
                  <a:pt x="21540" y="14453"/>
                  <a:pt x="21283" y="14523"/>
                  <a:pt x="21399" y="14198"/>
                </a:cubicBezTo>
                <a:cubicBezTo>
                  <a:pt x="21401" y="14194"/>
                  <a:pt x="21392" y="14218"/>
                  <a:pt x="21399" y="1419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5" name="Shape 63768">
            <a:extLst>
              <a:ext uri="{FF2B5EF4-FFF2-40B4-BE49-F238E27FC236}">
                <a16:creationId xmlns:a16="http://schemas.microsoft.com/office/drawing/2014/main" id="{FE7831CD-BE5F-8343-9003-F74A9C7163EB}"/>
              </a:ext>
            </a:extLst>
          </p:cNvPr>
          <p:cNvSpPr/>
          <p:nvPr/>
        </p:nvSpPr>
        <p:spPr>
          <a:xfrm>
            <a:off x="189472" y="3003606"/>
            <a:ext cx="2303838" cy="2717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36" extrusionOk="0">
                <a:moveTo>
                  <a:pt x="21150" y="15574"/>
                </a:moveTo>
                <a:cubicBezTo>
                  <a:pt x="21261" y="15717"/>
                  <a:pt x="21093" y="15952"/>
                  <a:pt x="20924" y="15784"/>
                </a:cubicBezTo>
                <a:cubicBezTo>
                  <a:pt x="20982" y="16021"/>
                  <a:pt x="20891" y="16384"/>
                  <a:pt x="20777" y="16596"/>
                </a:cubicBezTo>
                <a:cubicBezTo>
                  <a:pt x="20505" y="17107"/>
                  <a:pt x="20399" y="17680"/>
                  <a:pt x="20142" y="18190"/>
                </a:cubicBezTo>
                <a:cubicBezTo>
                  <a:pt x="20021" y="18451"/>
                  <a:pt x="19581" y="18883"/>
                  <a:pt x="19210" y="18697"/>
                </a:cubicBezTo>
                <a:cubicBezTo>
                  <a:pt x="19055" y="18620"/>
                  <a:pt x="18983" y="18564"/>
                  <a:pt x="18916" y="18429"/>
                </a:cubicBezTo>
                <a:cubicBezTo>
                  <a:pt x="18874" y="18346"/>
                  <a:pt x="18895" y="18082"/>
                  <a:pt x="18885" y="18073"/>
                </a:cubicBezTo>
                <a:cubicBezTo>
                  <a:pt x="18630" y="17743"/>
                  <a:pt x="18882" y="17612"/>
                  <a:pt x="18985" y="17344"/>
                </a:cubicBezTo>
                <a:cubicBezTo>
                  <a:pt x="19114" y="17002"/>
                  <a:pt x="19115" y="16913"/>
                  <a:pt x="19087" y="16545"/>
                </a:cubicBezTo>
                <a:cubicBezTo>
                  <a:pt x="19035" y="16414"/>
                  <a:pt x="19148" y="15981"/>
                  <a:pt x="19273" y="15913"/>
                </a:cubicBezTo>
                <a:cubicBezTo>
                  <a:pt x="19479" y="15800"/>
                  <a:pt x="19740" y="15772"/>
                  <a:pt x="19957" y="15653"/>
                </a:cubicBezTo>
                <a:cubicBezTo>
                  <a:pt x="20082" y="15574"/>
                  <a:pt x="20117" y="15501"/>
                  <a:pt x="20239" y="15479"/>
                </a:cubicBezTo>
                <a:cubicBezTo>
                  <a:pt x="20387" y="15448"/>
                  <a:pt x="20295" y="14983"/>
                  <a:pt x="20473" y="15143"/>
                </a:cubicBezTo>
                <a:cubicBezTo>
                  <a:pt x="20533" y="15027"/>
                  <a:pt x="20661" y="14865"/>
                  <a:pt x="20739" y="14731"/>
                </a:cubicBezTo>
                <a:cubicBezTo>
                  <a:pt x="20722" y="14552"/>
                  <a:pt x="20909" y="14739"/>
                  <a:pt x="20929" y="14819"/>
                </a:cubicBezTo>
                <a:cubicBezTo>
                  <a:pt x="20973" y="14985"/>
                  <a:pt x="21061" y="15461"/>
                  <a:pt x="21150" y="15574"/>
                </a:cubicBezTo>
                <a:cubicBezTo>
                  <a:pt x="21173" y="15603"/>
                  <a:pt x="21138" y="15559"/>
                  <a:pt x="21150" y="15574"/>
                </a:cubicBezTo>
                <a:close/>
                <a:moveTo>
                  <a:pt x="21449" y="7942"/>
                </a:moveTo>
                <a:cubicBezTo>
                  <a:pt x="21344" y="7731"/>
                  <a:pt x="21600" y="7533"/>
                  <a:pt x="21152" y="7539"/>
                </a:cubicBezTo>
                <a:cubicBezTo>
                  <a:pt x="21008" y="7541"/>
                  <a:pt x="20754" y="7739"/>
                  <a:pt x="20526" y="7739"/>
                </a:cubicBezTo>
                <a:cubicBezTo>
                  <a:pt x="20244" y="7739"/>
                  <a:pt x="20016" y="7865"/>
                  <a:pt x="19729" y="7865"/>
                </a:cubicBezTo>
                <a:cubicBezTo>
                  <a:pt x="19565" y="7865"/>
                  <a:pt x="19469" y="8014"/>
                  <a:pt x="19302" y="7993"/>
                </a:cubicBezTo>
                <a:cubicBezTo>
                  <a:pt x="19093" y="7930"/>
                  <a:pt x="19070" y="7669"/>
                  <a:pt x="18908" y="7605"/>
                </a:cubicBezTo>
                <a:cubicBezTo>
                  <a:pt x="19001" y="7551"/>
                  <a:pt x="19025" y="7458"/>
                  <a:pt x="18981" y="7374"/>
                </a:cubicBezTo>
                <a:cubicBezTo>
                  <a:pt x="19062" y="7284"/>
                  <a:pt x="18938" y="7312"/>
                  <a:pt x="18896" y="7232"/>
                </a:cubicBezTo>
                <a:cubicBezTo>
                  <a:pt x="18780" y="7074"/>
                  <a:pt x="18298" y="6560"/>
                  <a:pt x="18034" y="6598"/>
                </a:cubicBezTo>
                <a:cubicBezTo>
                  <a:pt x="17984" y="6467"/>
                  <a:pt x="17855" y="6463"/>
                  <a:pt x="17803" y="6343"/>
                </a:cubicBezTo>
                <a:cubicBezTo>
                  <a:pt x="17753" y="6232"/>
                  <a:pt x="17703" y="5708"/>
                  <a:pt x="17456" y="5708"/>
                </a:cubicBezTo>
                <a:lnTo>
                  <a:pt x="17456" y="5708"/>
                </a:lnTo>
                <a:cubicBezTo>
                  <a:pt x="17148" y="5708"/>
                  <a:pt x="17061" y="5095"/>
                  <a:pt x="17029" y="4927"/>
                </a:cubicBezTo>
                <a:lnTo>
                  <a:pt x="17085" y="4930"/>
                </a:lnTo>
                <a:cubicBezTo>
                  <a:pt x="16985" y="4575"/>
                  <a:pt x="16629" y="4445"/>
                  <a:pt x="16480" y="4141"/>
                </a:cubicBezTo>
                <a:lnTo>
                  <a:pt x="16435" y="4152"/>
                </a:lnTo>
                <a:cubicBezTo>
                  <a:pt x="16428" y="4118"/>
                  <a:pt x="16411" y="4085"/>
                  <a:pt x="16410" y="4050"/>
                </a:cubicBezTo>
                <a:cubicBezTo>
                  <a:pt x="16418" y="4049"/>
                  <a:pt x="16577" y="4040"/>
                  <a:pt x="16577" y="4040"/>
                </a:cubicBezTo>
                <a:cubicBezTo>
                  <a:pt x="16561" y="4019"/>
                  <a:pt x="16373" y="3888"/>
                  <a:pt x="16373" y="3877"/>
                </a:cubicBezTo>
                <a:cubicBezTo>
                  <a:pt x="16140" y="3556"/>
                  <a:pt x="15927" y="3229"/>
                  <a:pt x="15764" y="2884"/>
                </a:cubicBezTo>
                <a:cubicBezTo>
                  <a:pt x="15810" y="2908"/>
                  <a:pt x="15860" y="2921"/>
                  <a:pt x="15913" y="2924"/>
                </a:cubicBezTo>
                <a:cubicBezTo>
                  <a:pt x="16212" y="2508"/>
                  <a:pt x="16034" y="2139"/>
                  <a:pt x="15828" y="1728"/>
                </a:cubicBezTo>
                <a:cubicBezTo>
                  <a:pt x="15663" y="1776"/>
                  <a:pt x="15487" y="1765"/>
                  <a:pt x="15320" y="1792"/>
                </a:cubicBezTo>
                <a:cubicBezTo>
                  <a:pt x="15262" y="1792"/>
                  <a:pt x="15004" y="1673"/>
                  <a:pt x="14939" y="1652"/>
                </a:cubicBezTo>
                <a:cubicBezTo>
                  <a:pt x="14877" y="1646"/>
                  <a:pt x="14703" y="1675"/>
                  <a:pt x="14673" y="1666"/>
                </a:cubicBezTo>
                <a:cubicBezTo>
                  <a:pt x="14649" y="1666"/>
                  <a:pt x="14604" y="1640"/>
                  <a:pt x="14583" y="1631"/>
                </a:cubicBezTo>
                <a:cubicBezTo>
                  <a:pt x="14579" y="1638"/>
                  <a:pt x="14541" y="1746"/>
                  <a:pt x="14548" y="1746"/>
                </a:cubicBezTo>
                <a:cubicBezTo>
                  <a:pt x="14314" y="1775"/>
                  <a:pt x="14213" y="1915"/>
                  <a:pt x="13949" y="1776"/>
                </a:cubicBezTo>
                <a:cubicBezTo>
                  <a:pt x="13737" y="1662"/>
                  <a:pt x="13370" y="1599"/>
                  <a:pt x="13126" y="1666"/>
                </a:cubicBezTo>
                <a:cubicBezTo>
                  <a:pt x="13114" y="1631"/>
                  <a:pt x="12362" y="1325"/>
                  <a:pt x="12311" y="1315"/>
                </a:cubicBezTo>
                <a:cubicBezTo>
                  <a:pt x="12058" y="1263"/>
                  <a:pt x="11585" y="1295"/>
                  <a:pt x="11468" y="1561"/>
                </a:cubicBezTo>
                <a:cubicBezTo>
                  <a:pt x="11405" y="1704"/>
                  <a:pt x="11546" y="1817"/>
                  <a:pt x="11493" y="1940"/>
                </a:cubicBezTo>
                <a:cubicBezTo>
                  <a:pt x="11411" y="2129"/>
                  <a:pt x="10260" y="1753"/>
                  <a:pt x="10229" y="1583"/>
                </a:cubicBezTo>
                <a:cubicBezTo>
                  <a:pt x="10181" y="1321"/>
                  <a:pt x="9285" y="1213"/>
                  <a:pt x="9029" y="1193"/>
                </a:cubicBezTo>
                <a:cubicBezTo>
                  <a:pt x="9018" y="1125"/>
                  <a:pt x="8978" y="1083"/>
                  <a:pt x="8892" y="1075"/>
                </a:cubicBezTo>
                <a:lnTo>
                  <a:pt x="8892" y="1071"/>
                </a:lnTo>
                <a:cubicBezTo>
                  <a:pt x="8848" y="1075"/>
                  <a:pt x="8690" y="1054"/>
                  <a:pt x="8710" y="986"/>
                </a:cubicBezTo>
                <a:cubicBezTo>
                  <a:pt x="8710" y="964"/>
                  <a:pt x="8994" y="767"/>
                  <a:pt x="9016" y="679"/>
                </a:cubicBezTo>
                <a:cubicBezTo>
                  <a:pt x="9056" y="517"/>
                  <a:pt x="8891" y="519"/>
                  <a:pt x="8901" y="450"/>
                </a:cubicBezTo>
                <a:cubicBezTo>
                  <a:pt x="8820" y="389"/>
                  <a:pt x="9205" y="-90"/>
                  <a:pt x="8780" y="124"/>
                </a:cubicBezTo>
                <a:cubicBezTo>
                  <a:pt x="8738" y="-14"/>
                  <a:pt x="7966" y="-25"/>
                  <a:pt x="7786" y="33"/>
                </a:cubicBezTo>
                <a:cubicBezTo>
                  <a:pt x="7755" y="33"/>
                  <a:pt x="7236" y="45"/>
                  <a:pt x="7284" y="112"/>
                </a:cubicBezTo>
                <a:cubicBezTo>
                  <a:pt x="6980" y="-39"/>
                  <a:pt x="6476" y="127"/>
                  <a:pt x="6182" y="191"/>
                </a:cubicBezTo>
                <a:cubicBezTo>
                  <a:pt x="5782" y="191"/>
                  <a:pt x="5357" y="466"/>
                  <a:pt x="4985" y="577"/>
                </a:cubicBezTo>
                <a:cubicBezTo>
                  <a:pt x="4968" y="561"/>
                  <a:pt x="4957" y="544"/>
                  <a:pt x="4950" y="523"/>
                </a:cubicBezTo>
                <a:lnTo>
                  <a:pt x="4918" y="529"/>
                </a:lnTo>
                <a:lnTo>
                  <a:pt x="4905" y="496"/>
                </a:lnTo>
                <a:cubicBezTo>
                  <a:pt x="4737" y="581"/>
                  <a:pt x="4445" y="574"/>
                  <a:pt x="4277" y="480"/>
                </a:cubicBezTo>
                <a:cubicBezTo>
                  <a:pt x="4282" y="423"/>
                  <a:pt x="4286" y="367"/>
                  <a:pt x="4279" y="311"/>
                </a:cubicBezTo>
                <a:cubicBezTo>
                  <a:pt x="3839" y="327"/>
                  <a:pt x="3931" y="706"/>
                  <a:pt x="3692" y="913"/>
                </a:cubicBezTo>
                <a:cubicBezTo>
                  <a:pt x="3463" y="1112"/>
                  <a:pt x="3139" y="1114"/>
                  <a:pt x="2935" y="1363"/>
                </a:cubicBezTo>
                <a:cubicBezTo>
                  <a:pt x="2899" y="1537"/>
                  <a:pt x="2704" y="1647"/>
                  <a:pt x="2717" y="1829"/>
                </a:cubicBezTo>
                <a:cubicBezTo>
                  <a:pt x="2734" y="2071"/>
                  <a:pt x="2718" y="2224"/>
                  <a:pt x="2488" y="2389"/>
                </a:cubicBezTo>
                <a:cubicBezTo>
                  <a:pt x="2217" y="2584"/>
                  <a:pt x="1913" y="2731"/>
                  <a:pt x="1546" y="2719"/>
                </a:cubicBezTo>
                <a:cubicBezTo>
                  <a:pt x="1507" y="2976"/>
                  <a:pt x="1199" y="3017"/>
                  <a:pt x="1132" y="3212"/>
                </a:cubicBezTo>
                <a:cubicBezTo>
                  <a:pt x="1025" y="3521"/>
                  <a:pt x="918" y="3677"/>
                  <a:pt x="641" y="3906"/>
                </a:cubicBezTo>
                <a:lnTo>
                  <a:pt x="670" y="3942"/>
                </a:lnTo>
                <a:cubicBezTo>
                  <a:pt x="508" y="4166"/>
                  <a:pt x="173" y="4557"/>
                  <a:pt x="339" y="4803"/>
                </a:cubicBezTo>
                <a:lnTo>
                  <a:pt x="391" y="4803"/>
                </a:lnTo>
                <a:cubicBezTo>
                  <a:pt x="467" y="4803"/>
                  <a:pt x="416" y="5040"/>
                  <a:pt x="558" y="5026"/>
                </a:cubicBezTo>
                <a:cubicBezTo>
                  <a:pt x="575" y="5060"/>
                  <a:pt x="612" y="5269"/>
                  <a:pt x="543" y="5269"/>
                </a:cubicBezTo>
                <a:lnTo>
                  <a:pt x="456" y="5299"/>
                </a:lnTo>
                <a:cubicBezTo>
                  <a:pt x="764" y="5604"/>
                  <a:pt x="582" y="5896"/>
                  <a:pt x="452" y="6228"/>
                </a:cubicBezTo>
                <a:cubicBezTo>
                  <a:pt x="401" y="6220"/>
                  <a:pt x="345" y="6229"/>
                  <a:pt x="297" y="6251"/>
                </a:cubicBezTo>
                <a:cubicBezTo>
                  <a:pt x="430" y="6424"/>
                  <a:pt x="154" y="6618"/>
                  <a:pt x="0" y="6730"/>
                </a:cubicBezTo>
                <a:cubicBezTo>
                  <a:pt x="249" y="6752"/>
                  <a:pt x="299" y="6978"/>
                  <a:pt x="276" y="7155"/>
                </a:cubicBezTo>
                <a:lnTo>
                  <a:pt x="307" y="7155"/>
                </a:lnTo>
                <a:cubicBezTo>
                  <a:pt x="294" y="7155"/>
                  <a:pt x="281" y="7155"/>
                  <a:pt x="268" y="7155"/>
                </a:cubicBezTo>
                <a:cubicBezTo>
                  <a:pt x="265" y="7167"/>
                  <a:pt x="258" y="7174"/>
                  <a:pt x="247" y="7177"/>
                </a:cubicBezTo>
                <a:cubicBezTo>
                  <a:pt x="206" y="7341"/>
                  <a:pt x="390" y="7647"/>
                  <a:pt x="654" y="7597"/>
                </a:cubicBezTo>
                <a:cubicBezTo>
                  <a:pt x="662" y="7714"/>
                  <a:pt x="780" y="7762"/>
                  <a:pt x="802" y="7878"/>
                </a:cubicBezTo>
                <a:cubicBezTo>
                  <a:pt x="873" y="7889"/>
                  <a:pt x="913" y="7864"/>
                  <a:pt x="946" y="7814"/>
                </a:cubicBezTo>
                <a:cubicBezTo>
                  <a:pt x="1016" y="8004"/>
                  <a:pt x="1264" y="8051"/>
                  <a:pt x="1309" y="8201"/>
                </a:cubicBezTo>
                <a:cubicBezTo>
                  <a:pt x="1426" y="8354"/>
                  <a:pt x="1416" y="8441"/>
                  <a:pt x="1473" y="8622"/>
                </a:cubicBezTo>
                <a:lnTo>
                  <a:pt x="1520" y="8622"/>
                </a:lnTo>
                <a:cubicBezTo>
                  <a:pt x="1569" y="8710"/>
                  <a:pt x="1975" y="9160"/>
                  <a:pt x="2133" y="9105"/>
                </a:cubicBezTo>
                <a:cubicBezTo>
                  <a:pt x="2414" y="9356"/>
                  <a:pt x="2674" y="9574"/>
                  <a:pt x="3086" y="9750"/>
                </a:cubicBezTo>
                <a:cubicBezTo>
                  <a:pt x="3082" y="9812"/>
                  <a:pt x="3079" y="9875"/>
                  <a:pt x="3077" y="9937"/>
                </a:cubicBezTo>
                <a:cubicBezTo>
                  <a:pt x="3152" y="9898"/>
                  <a:pt x="3229" y="9859"/>
                  <a:pt x="3307" y="9824"/>
                </a:cubicBezTo>
                <a:lnTo>
                  <a:pt x="3321" y="9829"/>
                </a:lnTo>
                <a:lnTo>
                  <a:pt x="3322" y="9817"/>
                </a:lnTo>
                <a:cubicBezTo>
                  <a:pt x="3580" y="9701"/>
                  <a:pt x="3830" y="9612"/>
                  <a:pt x="4125" y="9621"/>
                </a:cubicBezTo>
                <a:cubicBezTo>
                  <a:pt x="4261" y="9626"/>
                  <a:pt x="4581" y="9721"/>
                  <a:pt x="4686" y="9617"/>
                </a:cubicBezTo>
                <a:cubicBezTo>
                  <a:pt x="4748" y="9641"/>
                  <a:pt x="4808" y="9667"/>
                  <a:pt x="4866" y="9695"/>
                </a:cubicBezTo>
                <a:cubicBezTo>
                  <a:pt x="5080" y="9574"/>
                  <a:pt x="5871" y="9431"/>
                  <a:pt x="5918" y="9296"/>
                </a:cubicBezTo>
                <a:cubicBezTo>
                  <a:pt x="5972" y="9317"/>
                  <a:pt x="5995" y="9339"/>
                  <a:pt x="6016" y="9264"/>
                </a:cubicBezTo>
                <a:cubicBezTo>
                  <a:pt x="6022" y="9261"/>
                  <a:pt x="6045" y="9250"/>
                  <a:pt x="6080" y="9241"/>
                </a:cubicBezTo>
                <a:cubicBezTo>
                  <a:pt x="6162" y="9312"/>
                  <a:pt x="6375" y="9249"/>
                  <a:pt x="6476" y="9223"/>
                </a:cubicBezTo>
                <a:lnTo>
                  <a:pt x="6476" y="9214"/>
                </a:lnTo>
                <a:cubicBezTo>
                  <a:pt x="7144" y="9195"/>
                  <a:pt x="6984" y="9378"/>
                  <a:pt x="7304" y="9739"/>
                </a:cubicBezTo>
                <a:cubicBezTo>
                  <a:pt x="7475" y="9932"/>
                  <a:pt x="7980" y="9814"/>
                  <a:pt x="8200" y="9773"/>
                </a:cubicBezTo>
                <a:cubicBezTo>
                  <a:pt x="8223" y="9858"/>
                  <a:pt x="8315" y="9945"/>
                  <a:pt x="8426" y="9941"/>
                </a:cubicBezTo>
                <a:cubicBezTo>
                  <a:pt x="8418" y="9986"/>
                  <a:pt x="8482" y="10342"/>
                  <a:pt x="8493" y="10381"/>
                </a:cubicBezTo>
                <a:lnTo>
                  <a:pt x="8473" y="10381"/>
                </a:lnTo>
                <a:cubicBezTo>
                  <a:pt x="8451" y="10590"/>
                  <a:pt x="8231" y="10752"/>
                  <a:pt x="8455" y="10846"/>
                </a:cubicBezTo>
                <a:cubicBezTo>
                  <a:pt x="8424" y="11002"/>
                  <a:pt x="8415" y="11164"/>
                  <a:pt x="8205" y="11187"/>
                </a:cubicBezTo>
                <a:cubicBezTo>
                  <a:pt x="8322" y="11607"/>
                  <a:pt x="8608" y="11836"/>
                  <a:pt x="8916" y="12161"/>
                </a:cubicBezTo>
                <a:cubicBezTo>
                  <a:pt x="8896" y="12195"/>
                  <a:pt x="8883" y="12228"/>
                  <a:pt x="8856" y="12259"/>
                </a:cubicBezTo>
                <a:cubicBezTo>
                  <a:pt x="9007" y="12382"/>
                  <a:pt x="9103" y="12537"/>
                  <a:pt x="9233" y="12666"/>
                </a:cubicBezTo>
                <a:lnTo>
                  <a:pt x="9303" y="12614"/>
                </a:lnTo>
                <a:cubicBezTo>
                  <a:pt x="9334" y="12654"/>
                  <a:pt x="9303" y="12657"/>
                  <a:pt x="9301" y="12701"/>
                </a:cubicBezTo>
                <a:lnTo>
                  <a:pt x="9265" y="12704"/>
                </a:lnTo>
                <a:cubicBezTo>
                  <a:pt x="9269" y="12865"/>
                  <a:pt x="9736" y="13608"/>
                  <a:pt x="9628" y="13713"/>
                </a:cubicBezTo>
                <a:cubicBezTo>
                  <a:pt x="9399" y="13830"/>
                  <a:pt x="9559" y="14066"/>
                  <a:pt x="9672" y="14224"/>
                </a:cubicBezTo>
                <a:cubicBezTo>
                  <a:pt x="9958" y="14623"/>
                  <a:pt x="9535" y="14683"/>
                  <a:pt x="9477" y="14929"/>
                </a:cubicBezTo>
                <a:cubicBezTo>
                  <a:pt x="9422" y="15139"/>
                  <a:pt x="9270" y="15661"/>
                  <a:pt x="9117" y="15801"/>
                </a:cubicBezTo>
                <a:cubicBezTo>
                  <a:pt x="9132" y="15821"/>
                  <a:pt x="9142" y="15843"/>
                  <a:pt x="9148" y="15865"/>
                </a:cubicBezTo>
                <a:lnTo>
                  <a:pt x="9127" y="15871"/>
                </a:lnTo>
                <a:cubicBezTo>
                  <a:pt x="9147" y="15972"/>
                  <a:pt x="9127" y="16088"/>
                  <a:pt x="9127" y="16190"/>
                </a:cubicBezTo>
                <a:lnTo>
                  <a:pt x="9117" y="16197"/>
                </a:lnTo>
                <a:cubicBezTo>
                  <a:pt x="9045" y="16880"/>
                  <a:pt x="10051" y="17437"/>
                  <a:pt x="9956" y="18137"/>
                </a:cubicBezTo>
                <a:cubicBezTo>
                  <a:pt x="9907" y="18501"/>
                  <a:pt x="10103" y="19517"/>
                  <a:pt x="10608" y="19648"/>
                </a:cubicBezTo>
                <a:cubicBezTo>
                  <a:pt x="10711" y="19738"/>
                  <a:pt x="11215" y="20660"/>
                  <a:pt x="11120" y="20764"/>
                </a:cubicBezTo>
                <a:cubicBezTo>
                  <a:pt x="10785" y="20848"/>
                  <a:pt x="11116" y="20987"/>
                  <a:pt x="11144" y="21115"/>
                </a:cubicBezTo>
                <a:cubicBezTo>
                  <a:pt x="10968" y="21510"/>
                  <a:pt x="11967" y="21476"/>
                  <a:pt x="12221" y="21354"/>
                </a:cubicBezTo>
                <a:cubicBezTo>
                  <a:pt x="12519" y="21209"/>
                  <a:pt x="12813" y="21294"/>
                  <a:pt x="13150" y="21319"/>
                </a:cubicBezTo>
                <a:cubicBezTo>
                  <a:pt x="13150" y="21319"/>
                  <a:pt x="13164" y="21264"/>
                  <a:pt x="13165" y="21262"/>
                </a:cubicBezTo>
                <a:cubicBezTo>
                  <a:pt x="13768" y="21285"/>
                  <a:pt x="14233" y="20805"/>
                  <a:pt x="14641" y="20497"/>
                </a:cubicBezTo>
                <a:cubicBezTo>
                  <a:pt x="14854" y="20335"/>
                  <a:pt x="14941" y="20135"/>
                  <a:pt x="15093" y="19938"/>
                </a:cubicBezTo>
                <a:cubicBezTo>
                  <a:pt x="15177" y="19827"/>
                  <a:pt x="15387" y="19750"/>
                  <a:pt x="15454" y="19635"/>
                </a:cubicBezTo>
                <a:cubicBezTo>
                  <a:pt x="15552" y="19463"/>
                  <a:pt x="15640" y="19307"/>
                  <a:pt x="15688" y="19094"/>
                </a:cubicBezTo>
                <a:lnTo>
                  <a:pt x="15697" y="19094"/>
                </a:lnTo>
                <a:cubicBezTo>
                  <a:pt x="15716" y="18996"/>
                  <a:pt x="15724" y="18898"/>
                  <a:pt x="15722" y="18799"/>
                </a:cubicBezTo>
                <a:lnTo>
                  <a:pt x="15659" y="18795"/>
                </a:lnTo>
                <a:cubicBezTo>
                  <a:pt x="15712" y="18611"/>
                  <a:pt x="15867" y="18624"/>
                  <a:pt x="16053" y="18537"/>
                </a:cubicBezTo>
                <a:cubicBezTo>
                  <a:pt x="16371" y="18385"/>
                  <a:pt x="16454" y="18365"/>
                  <a:pt x="16521" y="18076"/>
                </a:cubicBezTo>
                <a:cubicBezTo>
                  <a:pt x="16544" y="17824"/>
                  <a:pt x="16568" y="17645"/>
                  <a:pt x="16480" y="17400"/>
                </a:cubicBezTo>
                <a:cubicBezTo>
                  <a:pt x="16325" y="16977"/>
                  <a:pt x="16456" y="16954"/>
                  <a:pt x="16829" y="16691"/>
                </a:cubicBezTo>
                <a:cubicBezTo>
                  <a:pt x="17122" y="16484"/>
                  <a:pt x="17222" y="16348"/>
                  <a:pt x="17594" y="16182"/>
                </a:cubicBezTo>
                <a:cubicBezTo>
                  <a:pt x="17872" y="16057"/>
                  <a:pt x="18450" y="15634"/>
                  <a:pt x="18274" y="15310"/>
                </a:cubicBezTo>
                <a:cubicBezTo>
                  <a:pt x="18221" y="15211"/>
                  <a:pt x="18282" y="14088"/>
                  <a:pt x="18165" y="14103"/>
                </a:cubicBezTo>
                <a:cubicBezTo>
                  <a:pt x="18141" y="14052"/>
                  <a:pt x="18023" y="13987"/>
                  <a:pt x="17958" y="13987"/>
                </a:cubicBezTo>
                <a:cubicBezTo>
                  <a:pt x="17817" y="13835"/>
                  <a:pt x="17931" y="13505"/>
                  <a:pt x="17832" y="13353"/>
                </a:cubicBezTo>
                <a:cubicBezTo>
                  <a:pt x="17796" y="13301"/>
                  <a:pt x="17878" y="13216"/>
                  <a:pt x="17887" y="13166"/>
                </a:cubicBezTo>
                <a:cubicBezTo>
                  <a:pt x="17915" y="13016"/>
                  <a:pt x="17749" y="13031"/>
                  <a:pt x="17690" y="12936"/>
                </a:cubicBezTo>
                <a:cubicBezTo>
                  <a:pt x="17639" y="12798"/>
                  <a:pt x="17991" y="12016"/>
                  <a:pt x="18132" y="11894"/>
                </a:cubicBezTo>
                <a:cubicBezTo>
                  <a:pt x="18256" y="11861"/>
                  <a:pt x="18334" y="11800"/>
                  <a:pt x="18421" y="11719"/>
                </a:cubicBezTo>
                <a:lnTo>
                  <a:pt x="18439" y="11748"/>
                </a:lnTo>
                <a:cubicBezTo>
                  <a:pt x="18933" y="11102"/>
                  <a:pt x="19669" y="10727"/>
                  <a:pt x="20222" y="10146"/>
                </a:cubicBezTo>
                <a:cubicBezTo>
                  <a:pt x="20487" y="9868"/>
                  <a:pt x="20746" y="9587"/>
                  <a:pt x="20861" y="9234"/>
                </a:cubicBezTo>
                <a:cubicBezTo>
                  <a:pt x="20916" y="9067"/>
                  <a:pt x="21026" y="8908"/>
                  <a:pt x="21115" y="8753"/>
                </a:cubicBezTo>
                <a:cubicBezTo>
                  <a:pt x="21241" y="8534"/>
                  <a:pt x="21257" y="8322"/>
                  <a:pt x="21357" y="8120"/>
                </a:cubicBezTo>
                <a:cubicBezTo>
                  <a:pt x="21369" y="8126"/>
                  <a:pt x="21377" y="8136"/>
                  <a:pt x="21381" y="8150"/>
                </a:cubicBezTo>
                <a:cubicBezTo>
                  <a:pt x="21416" y="8150"/>
                  <a:pt x="21450" y="8149"/>
                  <a:pt x="21485" y="8146"/>
                </a:cubicBezTo>
                <a:cubicBezTo>
                  <a:pt x="21506" y="8073"/>
                  <a:pt x="21488" y="8022"/>
                  <a:pt x="21449" y="7942"/>
                </a:cubicBezTo>
                <a:cubicBezTo>
                  <a:pt x="21441" y="7926"/>
                  <a:pt x="21477" y="7998"/>
                  <a:pt x="21449" y="79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6" name="Shape 63769">
            <a:extLst>
              <a:ext uri="{FF2B5EF4-FFF2-40B4-BE49-F238E27FC236}">
                <a16:creationId xmlns:a16="http://schemas.microsoft.com/office/drawing/2014/main" id="{C1A37DA0-028C-294B-B603-B90AAD55C7E4}"/>
              </a:ext>
            </a:extLst>
          </p:cNvPr>
          <p:cNvSpPr/>
          <p:nvPr/>
        </p:nvSpPr>
        <p:spPr>
          <a:xfrm>
            <a:off x="1546958" y="1535750"/>
            <a:ext cx="4102005" cy="3238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535" extrusionOk="0">
                <a:moveTo>
                  <a:pt x="16904" y="15081"/>
                </a:moveTo>
                <a:cubicBezTo>
                  <a:pt x="16878" y="15144"/>
                  <a:pt x="16987" y="15511"/>
                  <a:pt x="17048" y="15519"/>
                </a:cubicBezTo>
                <a:cubicBezTo>
                  <a:pt x="17083" y="15524"/>
                  <a:pt x="17047" y="15382"/>
                  <a:pt x="17101" y="15439"/>
                </a:cubicBezTo>
                <a:cubicBezTo>
                  <a:pt x="17151" y="15490"/>
                  <a:pt x="17019" y="15711"/>
                  <a:pt x="17203" y="15682"/>
                </a:cubicBezTo>
                <a:cubicBezTo>
                  <a:pt x="17259" y="15674"/>
                  <a:pt x="17432" y="15703"/>
                  <a:pt x="17464" y="15758"/>
                </a:cubicBezTo>
                <a:cubicBezTo>
                  <a:pt x="17452" y="15727"/>
                  <a:pt x="17442" y="15696"/>
                  <a:pt x="17435" y="15663"/>
                </a:cubicBezTo>
                <a:cubicBezTo>
                  <a:pt x="17516" y="15683"/>
                  <a:pt x="17654" y="15992"/>
                  <a:pt x="17725" y="15946"/>
                </a:cubicBezTo>
                <a:cubicBezTo>
                  <a:pt x="17786" y="15905"/>
                  <a:pt x="17633" y="15755"/>
                  <a:pt x="17633" y="15702"/>
                </a:cubicBezTo>
                <a:cubicBezTo>
                  <a:pt x="17660" y="15714"/>
                  <a:pt x="17766" y="15737"/>
                  <a:pt x="17745" y="15652"/>
                </a:cubicBezTo>
                <a:cubicBezTo>
                  <a:pt x="17729" y="15587"/>
                  <a:pt x="17567" y="15597"/>
                  <a:pt x="17540" y="15580"/>
                </a:cubicBezTo>
                <a:cubicBezTo>
                  <a:pt x="17349" y="15455"/>
                  <a:pt x="17283" y="15635"/>
                  <a:pt x="17202" y="15310"/>
                </a:cubicBezTo>
                <a:cubicBezTo>
                  <a:pt x="17153" y="15112"/>
                  <a:pt x="17295" y="15098"/>
                  <a:pt x="17324" y="14930"/>
                </a:cubicBezTo>
                <a:cubicBezTo>
                  <a:pt x="17333" y="14883"/>
                  <a:pt x="17282" y="14574"/>
                  <a:pt x="17261" y="14508"/>
                </a:cubicBezTo>
                <a:cubicBezTo>
                  <a:pt x="17172" y="14517"/>
                  <a:pt x="16955" y="14428"/>
                  <a:pt x="16945" y="14587"/>
                </a:cubicBezTo>
                <a:cubicBezTo>
                  <a:pt x="16940" y="14669"/>
                  <a:pt x="17033" y="15040"/>
                  <a:pt x="16988" y="15085"/>
                </a:cubicBezTo>
                <a:cubicBezTo>
                  <a:pt x="16958" y="15115"/>
                  <a:pt x="16927" y="15024"/>
                  <a:pt x="16904" y="15081"/>
                </a:cubicBezTo>
                <a:close/>
                <a:moveTo>
                  <a:pt x="16904" y="15081"/>
                </a:moveTo>
                <a:cubicBezTo>
                  <a:pt x="16926" y="15025"/>
                  <a:pt x="16888" y="15121"/>
                  <a:pt x="16904" y="15081"/>
                </a:cubicBezTo>
                <a:cubicBezTo>
                  <a:pt x="16904" y="15081"/>
                  <a:pt x="16904" y="15081"/>
                  <a:pt x="16904" y="15081"/>
                </a:cubicBezTo>
                <a:close/>
                <a:moveTo>
                  <a:pt x="17709" y="16709"/>
                </a:moveTo>
                <a:cubicBezTo>
                  <a:pt x="17708" y="16802"/>
                  <a:pt x="17805" y="16839"/>
                  <a:pt x="17834" y="16746"/>
                </a:cubicBezTo>
                <a:cubicBezTo>
                  <a:pt x="17843" y="16718"/>
                  <a:pt x="17726" y="16544"/>
                  <a:pt x="17722" y="16461"/>
                </a:cubicBezTo>
                <a:cubicBezTo>
                  <a:pt x="17724" y="16510"/>
                  <a:pt x="17344" y="16224"/>
                  <a:pt x="17341" y="16255"/>
                </a:cubicBezTo>
                <a:cubicBezTo>
                  <a:pt x="17337" y="16305"/>
                  <a:pt x="17337" y="16436"/>
                  <a:pt x="17350" y="16498"/>
                </a:cubicBezTo>
                <a:cubicBezTo>
                  <a:pt x="17373" y="16614"/>
                  <a:pt x="17515" y="16528"/>
                  <a:pt x="17520" y="16668"/>
                </a:cubicBezTo>
                <a:cubicBezTo>
                  <a:pt x="17522" y="16697"/>
                  <a:pt x="17426" y="16700"/>
                  <a:pt x="17444" y="16766"/>
                </a:cubicBezTo>
                <a:cubicBezTo>
                  <a:pt x="17455" y="16807"/>
                  <a:pt x="17578" y="16963"/>
                  <a:pt x="17612" y="16917"/>
                </a:cubicBezTo>
                <a:cubicBezTo>
                  <a:pt x="17662" y="16850"/>
                  <a:pt x="17544" y="16759"/>
                  <a:pt x="17614" y="16682"/>
                </a:cubicBezTo>
                <a:cubicBezTo>
                  <a:pt x="17616" y="16704"/>
                  <a:pt x="17611" y="16808"/>
                  <a:pt x="17633" y="16819"/>
                </a:cubicBezTo>
                <a:cubicBezTo>
                  <a:pt x="17628" y="16817"/>
                  <a:pt x="17623" y="16814"/>
                  <a:pt x="17634" y="16819"/>
                </a:cubicBezTo>
                <a:cubicBezTo>
                  <a:pt x="17645" y="16824"/>
                  <a:pt x="17640" y="16822"/>
                  <a:pt x="17634" y="16819"/>
                </a:cubicBezTo>
                <a:cubicBezTo>
                  <a:pt x="17657" y="16828"/>
                  <a:pt x="17680" y="16724"/>
                  <a:pt x="17709" y="16709"/>
                </a:cubicBezTo>
                <a:close/>
                <a:moveTo>
                  <a:pt x="17710" y="15961"/>
                </a:moveTo>
                <a:cubicBezTo>
                  <a:pt x="17692" y="16058"/>
                  <a:pt x="17961" y="16228"/>
                  <a:pt x="17733" y="16237"/>
                </a:cubicBezTo>
                <a:cubicBezTo>
                  <a:pt x="17725" y="16290"/>
                  <a:pt x="17863" y="16620"/>
                  <a:pt x="17917" y="16605"/>
                </a:cubicBezTo>
                <a:cubicBezTo>
                  <a:pt x="17920" y="16528"/>
                  <a:pt x="17845" y="16422"/>
                  <a:pt x="17860" y="16351"/>
                </a:cubicBezTo>
                <a:cubicBezTo>
                  <a:pt x="17876" y="16273"/>
                  <a:pt x="17948" y="16350"/>
                  <a:pt x="17980" y="16311"/>
                </a:cubicBezTo>
                <a:cubicBezTo>
                  <a:pt x="17973" y="16319"/>
                  <a:pt x="17965" y="16329"/>
                  <a:pt x="17980" y="16310"/>
                </a:cubicBezTo>
                <a:cubicBezTo>
                  <a:pt x="17991" y="16297"/>
                  <a:pt x="17986" y="16303"/>
                  <a:pt x="17980" y="16310"/>
                </a:cubicBezTo>
                <a:cubicBezTo>
                  <a:pt x="18077" y="16188"/>
                  <a:pt x="17806" y="15955"/>
                  <a:pt x="17710" y="15961"/>
                </a:cubicBezTo>
                <a:close/>
                <a:moveTo>
                  <a:pt x="18167" y="17453"/>
                </a:moveTo>
                <a:cubicBezTo>
                  <a:pt x="18167" y="17440"/>
                  <a:pt x="18167" y="17446"/>
                  <a:pt x="18167" y="17453"/>
                </a:cubicBezTo>
                <a:cubicBezTo>
                  <a:pt x="18167" y="17453"/>
                  <a:pt x="18167" y="17453"/>
                  <a:pt x="18167" y="17453"/>
                </a:cubicBezTo>
                <a:close/>
                <a:moveTo>
                  <a:pt x="18083" y="17581"/>
                </a:moveTo>
                <a:cubicBezTo>
                  <a:pt x="18118" y="17811"/>
                  <a:pt x="18000" y="17620"/>
                  <a:pt x="18003" y="17620"/>
                </a:cubicBezTo>
                <a:cubicBezTo>
                  <a:pt x="17800" y="17636"/>
                  <a:pt x="17817" y="17533"/>
                  <a:pt x="17813" y="17287"/>
                </a:cubicBezTo>
                <a:cubicBezTo>
                  <a:pt x="17810" y="17128"/>
                  <a:pt x="17608" y="17239"/>
                  <a:pt x="17535" y="17194"/>
                </a:cubicBezTo>
                <a:cubicBezTo>
                  <a:pt x="17492" y="17167"/>
                  <a:pt x="17488" y="17406"/>
                  <a:pt x="17436" y="17391"/>
                </a:cubicBezTo>
                <a:cubicBezTo>
                  <a:pt x="17357" y="17368"/>
                  <a:pt x="17569" y="16871"/>
                  <a:pt x="17719" y="16991"/>
                </a:cubicBezTo>
                <a:cubicBezTo>
                  <a:pt x="17721" y="16992"/>
                  <a:pt x="17793" y="17215"/>
                  <a:pt x="17812" y="17062"/>
                </a:cubicBezTo>
                <a:cubicBezTo>
                  <a:pt x="17825" y="16959"/>
                  <a:pt x="17826" y="16988"/>
                  <a:pt x="17894" y="16996"/>
                </a:cubicBezTo>
                <a:cubicBezTo>
                  <a:pt x="17909" y="16893"/>
                  <a:pt x="17880" y="16906"/>
                  <a:pt x="17983" y="16886"/>
                </a:cubicBezTo>
                <a:cubicBezTo>
                  <a:pt x="18091" y="16865"/>
                  <a:pt x="17957" y="16726"/>
                  <a:pt x="18000" y="16693"/>
                </a:cubicBezTo>
                <a:cubicBezTo>
                  <a:pt x="18101" y="16614"/>
                  <a:pt x="18130" y="16965"/>
                  <a:pt x="18133" y="16978"/>
                </a:cubicBezTo>
                <a:cubicBezTo>
                  <a:pt x="18131" y="16970"/>
                  <a:pt x="18211" y="17160"/>
                  <a:pt x="18200" y="17128"/>
                </a:cubicBezTo>
                <a:cubicBezTo>
                  <a:pt x="18258" y="17300"/>
                  <a:pt x="18153" y="17341"/>
                  <a:pt x="18174" y="17494"/>
                </a:cubicBezTo>
                <a:lnTo>
                  <a:pt x="18168" y="17460"/>
                </a:lnTo>
                <a:cubicBezTo>
                  <a:pt x="18167" y="17449"/>
                  <a:pt x="18120" y="17319"/>
                  <a:pt x="18100" y="17304"/>
                </a:cubicBezTo>
                <a:cubicBezTo>
                  <a:pt x="17981" y="17215"/>
                  <a:pt x="18085" y="17594"/>
                  <a:pt x="18083" y="17581"/>
                </a:cubicBezTo>
                <a:close/>
                <a:moveTo>
                  <a:pt x="18592" y="19309"/>
                </a:moveTo>
                <a:cubicBezTo>
                  <a:pt x="18592" y="19309"/>
                  <a:pt x="18587" y="19307"/>
                  <a:pt x="18585" y="19305"/>
                </a:cubicBezTo>
                <a:cubicBezTo>
                  <a:pt x="18586" y="19306"/>
                  <a:pt x="18588" y="19307"/>
                  <a:pt x="18592" y="19309"/>
                </a:cubicBezTo>
                <a:close/>
                <a:moveTo>
                  <a:pt x="18592" y="19309"/>
                </a:moveTo>
                <a:lnTo>
                  <a:pt x="18598" y="19309"/>
                </a:lnTo>
                <a:cubicBezTo>
                  <a:pt x="18615" y="19134"/>
                  <a:pt x="18425" y="19063"/>
                  <a:pt x="18628" y="18989"/>
                </a:cubicBezTo>
                <a:cubicBezTo>
                  <a:pt x="18655" y="18947"/>
                  <a:pt x="18648" y="18911"/>
                  <a:pt x="18607" y="18881"/>
                </a:cubicBezTo>
                <a:cubicBezTo>
                  <a:pt x="18642" y="18813"/>
                  <a:pt x="18683" y="18803"/>
                  <a:pt x="18669" y="18696"/>
                </a:cubicBezTo>
                <a:cubicBezTo>
                  <a:pt x="18643" y="18690"/>
                  <a:pt x="18459" y="18728"/>
                  <a:pt x="18561" y="18611"/>
                </a:cubicBezTo>
                <a:cubicBezTo>
                  <a:pt x="18564" y="18608"/>
                  <a:pt x="18724" y="18381"/>
                  <a:pt x="18601" y="18449"/>
                </a:cubicBezTo>
                <a:cubicBezTo>
                  <a:pt x="18400" y="18560"/>
                  <a:pt x="18393" y="19197"/>
                  <a:pt x="18592" y="19309"/>
                </a:cubicBezTo>
                <a:close/>
                <a:moveTo>
                  <a:pt x="18103" y="19991"/>
                </a:moveTo>
                <a:cubicBezTo>
                  <a:pt x="18100" y="19960"/>
                  <a:pt x="18096" y="19927"/>
                  <a:pt x="18103" y="19992"/>
                </a:cubicBezTo>
                <a:cubicBezTo>
                  <a:pt x="18109" y="20049"/>
                  <a:pt x="18106" y="20022"/>
                  <a:pt x="18103" y="19992"/>
                </a:cubicBezTo>
                <a:cubicBezTo>
                  <a:pt x="18116" y="20110"/>
                  <a:pt x="18306" y="20161"/>
                  <a:pt x="18306" y="20039"/>
                </a:cubicBezTo>
                <a:lnTo>
                  <a:pt x="18306" y="20017"/>
                </a:lnTo>
                <a:cubicBezTo>
                  <a:pt x="18306" y="19930"/>
                  <a:pt x="18091" y="19867"/>
                  <a:pt x="18103" y="19991"/>
                </a:cubicBezTo>
                <a:close/>
                <a:moveTo>
                  <a:pt x="18904" y="19884"/>
                </a:moveTo>
                <a:cubicBezTo>
                  <a:pt x="18917" y="19893"/>
                  <a:pt x="18937" y="19906"/>
                  <a:pt x="18903" y="19884"/>
                </a:cubicBezTo>
                <a:cubicBezTo>
                  <a:pt x="18890" y="19876"/>
                  <a:pt x="18895" y="19879"/>
                  <a:pt x="18902" y="19883"/>
                </a:cubicBezTo>
                <a:cubicBezTo>
                  <a:pt x="18853" y="19853"/>
                  <a:pt x="18538" y="19779"/>
                  <a:pt x="18518" y="19896"/>
                </a:cubicBezTo>
                <a:cubicBezTo>
                  <a:pt x="18509" y="19950"/>
                  <a:pt x="18935" y="20067"/>
                  <a:pt x="18988" y="20089"/>
                </a:cubicBezTo>
                <a:cubicBezTo>
                  <a:pt x="19014" y="20004"/>
                  <a:pt x="18985" y="19937"/>
                  <a:pt x="18904" y="19884"/>
                </a:cubicBezTo>
                <a:close/>
                <a:moveTo>
                  <a:pt x="16263" y="21201"/>
                </a:moveTo>
                <a:cubicBezTo>
                  <a:pt x="16276" y="21209"/>
                  <a:pt x="16293" y="21218"/>
                  <a:pt x="16262" y="21201"/>
                </a:cubicBezTo>
                <a:cubicBezTo>
                  <a:pt x="16243" y="21190"/>
                  <a:pt x="16250" y="21195"/>
                  <a:pt x="16261" y="21200"/>
                </a:cubicBezTo>
                <a:cubicBezTo>
                  <a:pt x="16178" y="21156"/>
                  <a:pt x="15894" y="21117"/>
                  <a:pt x="15839" y="21038"/>
                </a:cubicBezTo>
                <a:cubicBezTo>
                  <a:pt x="15766" y="20931"/>
                  <a:pt x="16060" y="20952"/>
                  <a:pt x="16033" y="20890"/>
                </a:cubicBezTo>
                <a:cubicBezTo>
                  <a:pt x="16015" y="20847"/>
                  <a:pt x="15631" y="20892"/>
                  <a:pt x="15548" y="20827"/>
                </a:cubicBezTo>
                <a:cubicBezTo>
                  <a:pt x="15431" y="20733"/>
                  <a:pt x="15383" y="20954"/>
                  <a:pt x="15185" y="20881"/>
                </a:cubicBezTo>
                <a:cubicBezTo>
                  <a:pt x="15030" y="20824"/>
                  <a:pt x="14638" y="20421"/>
                  <a:pt x="14549" y="20854"/>
                </a:cubicBezTo>
                <a:cubicBezTo>
                  <a:pt x="14678" y="20857"/>
                  <a:pt x="14825" y="21025"/>
                  <a:pt x="14961" y="21071"/>
                </a:cubicBezTo>
                <a:cubicBezTo>
                  <a:pt x="15189" y="21147"/>
                  <a:pt x="15472" y="21216"/>
                  <a:pt x="15706" y="21244"/>
                </a:cubicBezTo>
                <a:cubicBezTo>
                  <a:pt x="15768" y="21252"/>
                  <a:pt x="16095" y="21365"/>
                  <a:pt x="16116" y="21306"/>
                </a:cubicBezTo>
                <a:cubicBezTo>
                  <a:pt x="16108" y="21329"/>
                  <a:pt x="16443" y="21301"/>
                  <a:pt x="16263" y="21201"/>
                </a:cubicBezTo>
                <a:close/>
                <a:moveTo>
                  <a:pt x="14587" y="20535"/>
                </a:moveTo>
                <a:cubicBezTo>
                  <a:pt x="14613" y="20480"/>
                  <a:pt x="14595" y="20518"/>
                  <a:pt x="14587" y="20535"/>
                </a:cubicBezTo>
                <a:cubicBezTo>
                  <a:pt x="14615" y="20477"/>
                  <a:pt x="14667" y="19955"/>
                  <a:pt x="14646" y="19893"/>
                </a:cubicBezTo>
                <a:cubicBezTo>
                  <a:pt x="14672" y="19912"/>
                  <a:pt x="14704" y="19916"/>
                  <a:pt x="14725" y="19942"/>
                </a:cubicBezTo>
                <a:cubicBezTo>
                  <a:pt x="14719" y="19826"/>
                  <a:pt x="14724" y="19684"/>
                  <a:pt x="14625" y="19570"/>
                </a:cubicBezTo>
                <a:cubicBezTo>
                  <a:pt x="14582" y="19521"/>
                  <a:pt x="14466" y="19573"/>
                  <a:pt x="14476" y="19656"/>
                </a:cubicBezTo>
                <a:cubicBezTo>
                  <a:pt x="14484" y="19728"/>
                  <a:pt x="14595" y="19726"/>
                  <a:pt x="14612" y="19833"/>
                </a:cubicBezTo>
                <a:cubicBezTo>
                  <a:pt x="14544" y="19734"/>
                  <a:pt x="14504" y="19734"/>
                  <a:pt x="14410" y="19686"/>
                </a:cubicBezTo>
                <a:cubicBezTo>
                  <a:pt x="14334" y="19438"/>
                  <a:pt x="14184" y="19343"/>
                  <a:pt x="14241" y="19116"/>
                </a:cubicBezTo>
                <a:cubicBezTo>
                  <a:pt x="14265" y="19025"/>
                  <a:pt x="13866" y="18581"/>
                  <a:pt x="13773" y="18564"/>
                </a:cubicBezTo>
                <a:cubicBezTo>
                  <a:pt x="13610" y="18532"/>
                  <a:pt x="13314" y="18143"/>
                  <a:pt x="13239" y="17978"/>
                </a:cubicBezTo>
                <a:cubicBezTo>
                  <a:pt x="13175" y="17835"/>
                  <a:pt x="12614" y="17619"/>
                  <a:pt x="12740" y="17868"/>
                </a:cubicBezTo>
                <a:cubicBezTo>
                  <a:pt x="12804" y="17994"/>
                  <a:pt x="12911" y="18099"/>
                  <a:pt x="12993" y="18204"/>
                </a:cubicBezTo>
                <a:cubicBezTo>
                  <a:pt x="13074" y="18306"/>
                  <a:pt x="13143" y="18547"/>
                  <a:pt x="13247" y="18604"/>
                </a:cubicBezTo>
                <a:cubicBezTo>
                  <a:pt x="13343" y="18657"/>
                  <a:pt x="13391" y="18728"/>
                  <a:pt x="13410" y="18867"/>
                </a:cubicBezTo>
                <a:cubicBezTo>
                  <a:pt x="13435" y="19052"/>
                  <a:pt x="13571" y="19187"/>
                  <a:pt x="13642" y="19345"/>
                </a:cubicBezTo>
                <a:cubicBezTo>
                  <a:pt x="13726" y="19532"/>
                  <a:pt x="13738" y="19854"/>
                  <a:pt x="13898" y="19967"/>
                </a:cubicBezTo>
                <a:cubicBezTo>
                  <a:pt x="13999" y="20039"/>
                  <a:pt x="14049" y="20239"/>
                  <a:pt x="14159" y="20332"/>
                </a:cubicBezTo>
                <a:cubicBezTo>
                  <a:pt x="14218" y="20381"/>
                  <a:pt x="14320" y="20591"/>
                  <a:pt x="14373" y="20604"/>
                </a:cubicBezTo>
                <a:cubicBezTo>
                  <a:pt x="14369" y="20571"/>
                  <a:pt x="14355" y="20530"/>
                  <a:pt x="14378" y="20503"/>
                </a:cubicBezTo>
                <a:cubicBezTo>
                  <a:pt x="14413" y="20525"/>
                  <a:pt x="14560" y="20593"/>
                  <a:pt x="14587" y="20535"/>
                </a:cubicBezTo>
                <a:cubicBezTo>
                  <a:pt x="14584" y="20542"/>
                  <a:pt x="14582" y="20546"/>
                  <a:pt x="14587" y="20535"/>
                </a:cubicBezTo>
                <a:close/>
                <a:moveTo>
                  <a:pt x="18008" y="18723"/>
                </a:moveTo>
                <a:cubicBezTo>
                  <a:pt x="17983" y="18750"/>
                  <a:pt x="17963" y="18782"/>
                  <a:pt x="17947" y="18819"/>
                </a:cubicBezTo>
                <a:cubicBezTo>
                  <a:pt x="17734" y="19148"/>
                  <a:pt x="17442" y="18778"/>
                  <a:pt x="17197" y="18912"/>
                </a:cubicBezTo>
                <a:cubicBezTo>
                  <a:pt x="17066" y="18984"/>
                  <a:pt x="16845" y="19897"/>
                  <a:pt x="16936" y="20034"/>
                </a:cubicBezTo>
                <a:cubicBezTo>
                  <a:pt x="16988" y="20112"/>
                  <a:pt x="17002" y="20686"/>
                  <a:pt x="17101" y="20570"/>
                </a:cubicBezTo>
                <a:cubicBezTo>
                  <a:pt x="17213" y="20440"/>
                  <a:pt x="17177" y="20077"/>
                  <a:pt x="17157" y="19905"/>
                </a:cubicBezTo>
                <a:cubicBezTo>
                  <a:pt x="17424" y="19728"/>
                  <a:pt x="17188" y="20552"/>
                  <a:pt x="17558" y="20246"/>
                </a:cubicBezTo>
                <a:cubicBezTo>
                  <a:pt x="17629" y="20187"/>
                  <a:pt x="17419" y="19764"/>
                  <a:pt x="17386" y="19700"/>
                </a:cubicBezTo>
                <a:cubicBezTo>
                  <a:pt x="17326" y="19586"/>
                  <a:pt x="17694" y="19451"/>
                  <a:pt x="17705" y="19360"/>
                </a:cubicBezTo>
                <a:cubicBezTo>
                  <a:pt x="17715" y="19275"/>
                  <a:pt x="16935" y="19751"/>
                  <a:pt x="17124" y="19135"/>
                </a:cubicBezTo>
                <a:cubicBezTo>
                  <a:pt x="17171" y="18983"/>
                  <a:pt x="17519" y="19053"/>
                  <a:pt x="17608" y="19065"/>
                </a:cubicBezTo>
                <a:cubicBezTo>
                  <a:pt x="17718" y="19079"/>
                  <a:pt x="17835" y="19134"/>
                  <a:pt x="17920" y="19006"/>
                </a:cubicBezTo>
                <a:cubicBezTo>
                  <a:pt x="17927" y="18996"/>
                  <a:pt x="18090" y="18686"/>
                  <a:pt x="18008" y="18723"/>
                </a:cubicBezTo>
                <a:close/>
                <a:moveTo>
                  <a:pt x="16704" y="13082"/>
                </a:moveTo>
                <a:cubicBezTo>
                  <a:pt x="16613" y="13312"/>
                  <a:pt x="16783" y="13423"/>
                  <a:pt x="16840" y="13609"/>
                </a:cubicBezTo>
                <a:cubicBezTo>
                  <a:pt x="16841" y="13609"/>
                  <a:pt x="16850" y="13609"/>
                  <a:pt x="16852" y="13609"/>
                </a:cubicBezTo>
                <a:cubicBezTo>
                  <a:pt x="16855" y="13521"/>
                  <a:pt x="17025" y="12818"/>
                  <a:pt x="16888" y="12816"/>
                </a:cubicBezTo>
                <a:cubicBezTo>
                  <a:pt x="16888" y="12816"/>
                  <a:pt x="16888" y="12816"/>
                  <a:pt x="16888" y="12816"/>
                </a:cubicBezTo>
                <a:cubicBezTo>
                  <a:pt x="16848" y="12816"/>
                  <a:pt x="16878" y="12816"/>
                  <a:pt x="16888" y="12816"/>
                </a:cubicBezTo>
                <a:cubicBezTo>
                  <a:pt x="16771" y="12816"/>
                  <a:pt x="16747" y="12972"/>
                  <a:pt x="16704" y="13082"/>
                </a:cubicBezTo>
                <a:close/>
                <a:moveTo>
                  <a:pt x="17712" y="10844"/>
                </a:moveTo>
                <a:cubicBezTo>
                  <a:pt x="17703" y="10863"/>
                  <a:pt x="17708" y="10853"/>
                  <a:pt x="17712" y="10844"/>
                </a:cubicBezTo>
                <a:cubicBezTo>
                  <a:pt x="17692" y="10887"/>
                  <a:pt x="17822" y="11096"/>
                  <a:pt x="17838" y="11109"/>
                </a:cubicBezTo>
                <a:cubicBezTo>
                  <a:pt x="17849" y="11118"/>
                  <a:pt x="17865" y="11124"/>
                  <a:pt x="17877" y="11126"/>
                </a:cubicBezTo>
                <a:cubicBezTo>
                  <a:pt x="17878" y="11096"/>
                  <a:pt x="17839" y="10886"/>
                  <a:pt x="17827" y="10899"/>
                </a:cubicBezTo>
                <a:cubicBezTo>
                  <a:pt x="17897" y="10821"/>
                  <a:pt x="17903" y="11539"/>
                  <a:pt x="18077" y="11380"/>
                </a:cubicBezTo>
                <a:cubicBezTo>
                  <a:pt x="18170" y="11297"/>
                  <a:pt x="18111" y="11168"/>
                  <a:pt x="18118" y="11055"/>
                </a:cubicBezTo>
                <a:cubicBezTo>
                  <a:pt x="18128" y="10876"/>
                  <a:pt x="18099" y="10972"/>
                  <a:pt x="18021" y="10859"/>
                </a:cubicBezTo>
                <a:cubicBezTo>
                  <a:pt x="18036" y="10845"/>
                  <a:pt x="17825" y="10607"/>
                  <a:pt x="17712" y="10844"/>
                </a:cubicBezTo>
                <a:cubicBezTo>
                  <a:pt x="17714" y="10841"/>
                  <a:pt x="17715" y="10839"/>
                  <a:pt x="17716" y="10837"/>
                </a:cubicBezTo>
                <a:cubicBezTo>
                  <a:pt x="17715" y="10838"/>
                  <a:pt x="17714" y="10841"/>
                  <a:pt x="17712" y="10844"/>
                </a:cubicBezTo>
                <a:close/>
                <a:moveTo>
                  <a:pt x="18155" y="10981"/>
                </a:moveTo>
                <a:cubicBezTo>
                  <a:pt x="18156" y="10983"/>
                  <a:pt x="18156" y="10984"/>
                  <a:pt x="18157" y="10986"/>
                </a:cubicBezTo>
                <a:lnTo>
                  <a:pt x="18157" y="10980"/>
                </a:lnTo>
                <a:cubicBezTo>
                  <a:pt x="18156" y="10981"/>
                  <a:pt x="18156" y="10981"/>
                  <a:pt x="18155" y="10981"/>
                </a:cubicBezTo>
                <a:close/>
                <a:moveTo>
                  <a:pt x="18494" y="10870"/>
                </a:moveTo>
                <a:cubicBezTo>
                  <a:pt x="18495" y="10871"/>
                  <a:pt x="18495" y="10871"/>
                  <a:pt x="18494" y="10870"/>
                </a:cubicBezTo>
                <a:cubicBezTo>
                  <a:pt x="18471" y="10838"/>
                  <a:pt x="18547" y="10731"/>
                  <a:pt x="18554" y="10729"/>
                </a:cubicBezTo>
                <a:cubicBezTo>
                  <a:pt x="18453" y="10479"/>
                  <a:pt x="18199" y="10696"/>
                  <a:pt x="18150" y="10851"/>
                </a:cubicBezTo>
                <a:cubicBezTo>
                  <a:pt x="18209" y="10805"/>
                  <a:pt x="18269" y="11010"/>
                  <a:pt x="18342" y="10999"/>
                </a:cubicBezTo>
                <a:cubicBezTo>
                  <a:pt x="18354" y="10871"/>
                  <a:pt x="18377" y="10711"/>
                  <a:pt x="18494" y="10870"/>
                </a:cubicBezTo>
                <a:close/>
                <a:moveTo>
                  <a:pt x="18925" y="10455"/>
                </a:moveTo>
                <a:cubicBezTo>
                  <a:pt x="19074" y="10535"/>
                  <a:pt x="18998" y="10353"/>
                  <a:pt x="19082" y="10331"/>
                </a:cubicBezTo>
                <a:cubicBezTo>
                  <a:pt x="19143" y="10315"/>
                  <a:pt x="19102" y="10429"/>
                  <a:pt x="19140" y="10453"/>
                </a:cubicBezTo>
                <a:cubicBezTo>
                  <a:pt x="19161" y="10466"/>
                  <a:pt x="19182" y="10192"/>
                  <a:pt x="19268" y="10229"/>
                </a:cubicBezTo>
                <a:cubicBezTo>
                  <a:pt x="19270" y="10283"/>
                  <a:pt x="19281" y="10332"/>
                  <a:pt x="19303" y="10378"/>
                </a:cubicBezTo>
                <a:cubicBezTo>
                  <a:pt x="19331" y="10411"/>
                  <a:pt x="19368" y="10180"/>
                  <a:pt x="19390" y="10163"/>
                </a:cubicBezTo>
                <a:cubicBezTo>
                  <a:pt x="19189" y="10042"/>
                  <a:pt x="19220" y="9561"/>
                  <a:pt x="19213" y="9410"/>
                </a:cubicBezTo>
                <a:cubicBezTo>
                  <a:pt x="19203" y="9250"/>
                  <a:pt x="18945" y="8663"/>
                  <a:pt x="18789" y="8793"/>
                </a:cubicBezTo>
                <a:cubicBezTo>
                  <a:pt x="18688" y="8878"/>
                  <a:pt x="18903" y="9380"/>
                  <a:pt x="18921" y="9513"/>
                </a:cubicBezTo>
                <a:cubicBezTo>
                  <a:pt x="18942" y="9666"/>
                  <a:pt x="18831" y="9812"/>
                  <a:pt x="18747" y="9883"/>
                </a:cubicBezTo>
                <a:cubicBezTo>
                  <a:pt x="18578" y="10022"/>
                  <a:pt x="18681" y="9752"/>
                  <a:pt x="18616" y="9737"/>
                </a:cubicBezTo>
                <a:cubicBezTo>
                  <a:pt x="18570" y="9727"/>
                  <a:pt x="18579" y="10013"/>
                  <a:pt x="18565" y="10058"/>
                </a:cubicBezTo>
                <a:cubicBezTo>
                  <a:pt x="18497" y="10271"/>
                  <a:pt x="18631" y="10204"/>
                  <a:pt x="18427" y="10176"/>
                </a:cubicBezTo>
                <a:cubicBezTo>
                  <a:pt x="18351" y="10166"/>
                  <a:pt x="18089" y="10234"/>
                  <a:pt x="18044" y="10303"/>
                </a:cubicBezTo>
                <a:cubicBezTo>
                  <a:pt x="18047" y="10299"/>
                  <a:pt x="17883" y="10560"/>
                  <a:pt x="17858" y="10523"/>
                </a:cubicBezTo>
                <a:cubicBezTo>
                  <a:pt x="17899" y="10754"/>
                  <a:pt x="18464" y="10422"/>
                  <a:pt x="18580" y="10472"/>
                </a:cubicBezTo>
                <a:cubicBezTo>
                  <a:pt x="18585" y="10596"/>
                  <a:pt x="18609" y="10680"/>
                  <a:pt x="18703" y="10735"/>
                </a:cubicBezTo>
                <a:cubicBezTo>
                  <a:pt x="18753" y="10764"/>
                  <a:pt x="18816" y="10592"/>
                  <a:pt x="18840" y="10543"/>
                </a:cubicBezTo>
                <a:cubicBezTo>
                  <a:pt x="18865" y="10494"/>
                  <a:pt x="18720" y="10465"/>
                  <a:pt x="18769" y="10389"/>
                </a:cubicBezTo>
                <a:cubicBezTo>
                  <a:pt x="18797" y="10347"/>
                  <a:pt x="18905" y="10444"/>
                  <a:pt x="18925" y="10455"/>
                </a:cubicBezTo>
                <a:close/>
                <a:moveTo>
                  <a:pt x="19160" y="8116"/>
                </a:moveTo>
                <a:lnTo>
                  <a:pt x="19146" y="8111"/>
                </a:lnTo>
                <a:cubicBezTo>
                  <a:pt x="19036" y="8151"/>
                  <a:pt x="19089" y="8247"/>
                  <a:pt x="18906" y="8142"/>
                </a:cubicBezTo>
                <a:cubicBezTo>
                  <a:pt x="18847" y="8108"/>
                  <a:pt x="18485" y="7762"/>
                  <a:pt x="18443" y="7857"/>
                </a:cubicBezTo>
                <a:cubicBezTo>
                  <a:pt x="18479" y="7928"/>
                  <a:pt x="18697" y="8296"/>
                  <a:pt x="18646" y="8380"/>
                </a:cubicBezTo>
                <a:cubicBezTo>
                  <a:pt x="18629" y="8381"/>
                  <a:pt x="18520" y="8340"/>
                  <a:pt x="18499" y="8358"/>
                </a:cubicBezTo>
                <a:cubicBezTo>
                  <a:pt x="18498" y="8393"/>
                  <a:pt x="18522" y="8403"/>
                  <a:pt x="18547" y="8410"/>
                </a:cubicBezTo>
                <a:cubicBezTo>
                  <a:pt x="18531" y="8460"/>
                  <a:pt x="18513" y="8509"/>
                  <a:pt x="18493" y="8557"/>
                </a:cubicBezTo>
                <a:cubicBezTo>
                  <a:pt x="18527" y="8619"/>
                  <a:pt x="18568" y="8674"/>
                  <a:pt x="18615" y="8721"/>
                </a:cubicBezTo>
                <a:cubicBezTo>
                  <a:pt x="18661" y="8865"/>
                  <a:pt x="18800" y="8728"/>
                  <a:pt x="18795" y="8712"/>
                </a:cubicBezTo>
                <a:cubicBezTo>
                  <a:pt x="18774" y="8635"/>
                  <a:pt x="18622" y="8687"/>
                  <a:pt x="18587" y="8598"/>
                </a:cubicBezTo>
                <a:cubicBezTo>
                  <a:pt x="18565" y="8543"/>
                  <a:pt x="18779" y="8529"/>
                  <a:pt x="18804" y="8536"/>
                </a:cubicBezTo>
                <a:cubicBezTo>
                  <a:pt x="18831" y="8543"/>
                  <a:pt x="19142" y="8756"/>
                  <a:pt x="19097" y="8609"/>
                </a:cubicBezTo>
                <a:cubicBezTo>
                  <a:pt x="19047" y="8447"/>
                  <a:pt x="19219" y="8414"/>
                  <a:pt x="19316" y="8366"/>
                </a:cubicBezTo>
                <a:cubicBezTo>
                  <a:pt x="19247" y="8378"/>
                  <a:pt x="19154" y="8192"/>
                  <a:pt x="19160" y="8116"/>
                </a:cubicBezTo>
                <a:close/>
                <a:moveTo>
                  <a:pt x="17646" y="6274"/>
                </a:moveTo>
                <a:cubicBezTo>
                  <a:pt x="17799" y="6419"/>
                  <a:pt x="17943" y="6645"/>
                  <a:pt x="18027" y="6862"/>
                </a:cubicBezTo>
                <a:cubicBezTo>
                  <a:pt x="18080" y="6997"/>
                  <a:pt x="18171" y="7189"/>
                  <a:pt x="18248" y="7303"/>
                </a:cubicBezTo>
                <a:cubicBezTo>
                  <a:pt x="18298" y="7378"/>
                  <a:pt x="18389" y="7663"/>
                  <a:pt x="18474" y="7676"/>
                </a:cubicBezTo>
                <a:cubicBezTo>
                  <a:pt x="18421" y="7470"/>
                  <a:pt x="18534" y="7473"/>
                  <a:pt x="18607" y="7547"/>
                </a:cubicBezTo>
                <a:cubicBezTo>
                  <a:pt x="18461" y="7353"/>
                  <a:pt x="18082" y="7060"/>
                  <a:pt x="18198" y="6858"/>
                </a:cubicBezTo>
                <a:cubicBezTo>
                  <a:pt x="18255" y="6759"/>
                  <a:pt x="18499" y="7018"/>
                  <a:pt x="18519" y="7049"/>
                </a:cubicBezTo>
                <a:cubicBezTo>
                  <a:pt x="18357" y="6801"/>
                  <a:pt x="18126" y="6627"/>
                  <a:pt x="17961" y="6378"/>
                </a:cubicBezTo>
                <a:cubicBezTo>
                  <a:pt x="17806" y="6144"/>
                  <a:pt x="17586" y="5734"/>
                  <a:pt x="17350" y="5619"/>
                </a:cubicBezTo>
                <a:cubicBezTo>
                  <a:pt x="17325" y="5663"/>
                  <a:pt x="17472" y="5827"/>
                  <a:pt x="17478" y="5878"/>
                </a:cubicBezTo>
                <a:cubicBezTo>
                  <a:pt x="17465" y="5877"/>
                  <a:pt x="17376" y="5743"/>
                  <a:pt x="17378" y="5856"/>
                </a:cubicBezTo>
                <a:cubicBezTo>
                  <a:pt x="17378" y="5852"/>
                  <a:pt x="17378" y="5849"/>
                  <a:pt x="17378" y="5857"/>
                </a:cubicBezTo>
                <a:cubicBezTo>
                  <a:pt x="17378" y="5869"/>
                  <a:pt x="17378" y="5863"/>
                  <a:pt x="17378" y="5857"/>
                </a:cubicBezTo>
                <a:cubicBezTo>
                  <a:pt x="17381" y="5928"/>
                  <a:pt x="17603" y="6232"/>
                  <a:pt x="17646" y="6274"/>
                </a:cubicBezTo>
                <a:close/>
                <a:moveTo>
                  <a:pt x="18607" y="7547"/>
                </a:moveTo>
                <a:cubicBezTo>
                  <a:pt x="18635" y="7584"/>
                  <a:pt x="18654" y="7616"/>
                  <a:pt x="18660" y="7644"/>
                </a:cubicBezTo>
                <a:cubicBezTo>
                  <a:pt x="18653" y="7607"/>
                  <a:pt x="18633" y="7573"/>
                  <a:pt x="18607" y="7547"/>
                </a:cubicBezTo>
                <a:close/>
                <a:moveTo>
                  <a:pt x="12796" y="1135"/>
                </a:moveTo>
                <a:cubicBezTo>
                  <a:pt x="12751" y="1122"/>
                  <a:pt x="12895" y="1166"/>
                  <a:pt x="12796" y="1135"/>
                </a:cubicBezTo>
                <a:cubicBezTo>
                  <a:pt x="12796" y="1135"/>
                  <a:pt x="12796" y="1135"/>
                  <a:pt x="12796" y="1135"/>
                </a:cubicBezTo>
                <a:close/>
                <a:moveTo>
                  <a:pt x="12796" y="1135"/>
                </a:moveTo>
                <a:cubicBezTo>
                  <a:pt x="12907" y="1169"/>
                  <a:pt x="13566" y="1269"/>
                  <a:pt x="13631" y="1102"/>
                </a:cubicBezTo>
                <a:cubicBezTo>
                  <a:pt x="13663" y="1018"/>
                  <a:pt x="12743" y="910"/>
                  <a:pt x="12645" y="914"/>
                </a:cubicBezTo>
                <a:cubicBezTo>
                  <a:pt x="12600" y="1062"/>
                  <a:pt x="12710" y="1110"/>
                  <a:pt x="12796" y="1135"/>
                </a:cubicBezTo>
                <a:close/>
                <a:moveTo>
                  <a:pt x="6624" y="191"/>
                </a:moveTo>
                <a:cubicBezTo>
                  <a:pt x="6624" y="192"/>
                  <a:pt x="6625" y="195"/>
                  <a:pt x="6626" y="199"/>
                </a:cubicBezTo>
                <a:cubicBezTo>
                  <a:pt x="6626" y="196"/>
                  <a:pt x="6625" y="194"/>
                  <a:pt x="6624" y="191"/>
                </a:cubicBezTo>
                <a:cubicBezTo>
                  <a:pt x="6624" y="191"/>
                  <a:pt x="6624" y="191"/>
                  <a:pt x="6624" y="191"/>
                </a:cubicBezTo>
                <a:close/>
                <a:moveTo>
                  <a:pt x="6637" y="229"/>
                </a:moveTo>
                <a:cubicBezTo>
                  <a:pt x="6645" y="251"/>
                  <a:pt x="6651" y="268"/>
                  <a:pt x="6637" y="229"/>
                </a:cubicBezTo>
                <a:cubicBezTo>
                  <a:pt x="6637" y="229"/>
                  <a:pt x="6637" y="229"/>
                  <a:pt x="6637" y="229"/>
                </a:cubicBezTo>
                <a:close/>
                <a:moveTo>
                  <a:pt x="6637" y="229"/>
                </a:moveTo>
                <a:cubicBezTo>
                  <a:pt x="6637" y="228"/>
                  <a:pt x="6636" y="225"/>
                  <a:pt x="6635" y="224"/>
                </a:cubicBezTo>
                <a:cubicBezTo>
                  <a:pt x="6636" y="225"/>
                  <a:pt x="6637" y="227"/>
                  <a:pt x="6637" y="229"/>
                </a:cubicBezTo>
                <a:close/>
                <a:moveTo>
                  <a:pt x="6626" y="199"/>
                </a:moveTo>
                <a:cubicBezTo>
                  <a:pt x="6629" y="205"/>
                  <a:pt x="6632" y="215"/>
                  <a:pt x="6635" y="224"/>
                </a:cubicBezTo>
                <a:cubicBezTo>
                  <a:pt x="6633" y="217"/>
                  <a:pt x="6630" y="209"/>
                  <a:pt x="6626" y="199"/>
                </a:cubicBezTo>
                <a:close/>
                <a:moveTo>
                  <a:pt x="6639" y="191"/>
                </a:moveTo>
                <a:cubicBezTo>
                  <a:pt x="6700" y="344"/>
                  <a:pt x="6882" y="206"/>
                  <a:pt x="6974" y="224"/>
                </a:cubicBezTo>
                <a:cubicBezTo>
                  <a:pt x="6891" y="274"/>
                  <a:pt x="7101" y="361"/>
                  <a:pt x="7127" y="364"/>
                </a:cubicBezTo>
                <a:cubicBezTo>
                  <a:pt x="7319" y="388"/>
                  <a:pt x="7515" y="426"/>
                  <a:pt x="7709" y="415"/>
                </a:cubicBezTo>
                <a:cubicBezTo>
                  <a:pt x="7714" y="407"/>
                  <a:pt x="7716" y="403"/>
                  <a:pt x="7718" y="393"/>
                </a:cubicBezTo>
                <a:cubicBezTo>
                  <a:pt x="7615" y="349"/>
                  <a:pt x="7588" y="217"/>
                  <a:pt x="7471" y="203"/>
                </a:cubicBezTo>
                <a:cubicBezTo>
                  <a:pt x="7304" y="184"/>
                  <a:pt x="7240" y="132"/>
                  <a:pt x="7094" y="42"/>
                </a:cubicBezTo>
                <a:cubicBezTo>
                  <a:pt x="7017" y="-6"/>
                  <a:pt x="6518" y="-65"/>
                  <a:pt x="6639" y="191"/>
                </a:cubicBezTo>
                <a:cubicBezTo>
                  <a:pt x="6639" y="191"/>
                  <a:pt x="6639" y="191"/>
                  <a:pt x="6639" y="191"/>
                </a:cubicBezTo>
                <a:close/>
                <a:moveTo>
                  <a:pt x="3049" y="1821"/>
                </a:moveTo>
                <a:cubicBezTo>
                  <a:pt x="3097" y="1824"/>
                  <a:pt x="3068" y="1822"/>
                  <a:pt x="3049" y="1821"/>
                </a:cubicBezTo>
                <a:cubicBezTo>
                  <a:pt x="3259" y="1833"/>
                  <a:pt x="3444" y="2105"/>
                  <a:pt x="3693" y="1983"/>
                </a:cubicBezTo>
                <a:cubicBezTo>
                  <a:pt x="3695" y="1975"/>
                  <a:pt x="3695" y="1959"/>
                  <a:pt x="3693" y="1951"/>
                </a:cubicBezTo>
                <a:cubicBezTo>
                  <a:pt x="3378" y="1819"/>
                  <a:pt x="3267" y="1534"/>
                  <a:pt x="3575" y="1251"/>
                </a:cubicBezTo>
                <a:cubicBezTo>
                  <a:pt x="3878" y="973"/>
                  <a:pt x="4250" y="1072"/>
                  <a:pt x="4563" y="873"/>
                </a:cubicBezTo>
                <a:cubicBezTo>
                  <a:pt x="4434" y="627"/>
                  <a:pt x="4069" y="857"/>
                  <a:pt x="3881" y="855"/>
                </a:cubicBezTo>
                <a:cubicBezTo>
                  <a:pt x="3631" y="853"/>
                  <a:pt x="3298" y="977"/>
                  <a:pt x="3102" y="1185"/>
                </a:cubicBezTo>
                <a:cubicBezTo>
                  <a:pt x="3040" y="1251"/>
                  <a:pt x="3027" y="1414"/>
                  <a:pt x="3008" y="1500"/>
                </a:cubicBezTo>
                <a:cubicBezTo>
                  <a:pt x="2968" y="1677"/>
                  <a:pt x="2751" y="1804"/>
                  <a:pt x="3049" y="1821"/>
                </a:cubicBezTo>
                <a:close/>
                <a:moveTo>
                  <a:pt x="10216" y="16862"/>
                </a:moveTo>
                <a:cubicBezTo>
                  <a:pt x="10007" y="16414"/>
                  <a:pt x="9990" y="17186"/>
                  <a:pt x="10036" y="17376"/>
                </a:cubicBezTo>
                <a:cubicBezTo>
                  <a:pt x="10092" y="17606"/>
                  <a:pt x="10129" y="17705"/>
                  <a:pt x="10318" y="17537"/>
                </a:cubicBezTo>
                <a:cubicBezTo>
                  <a:pt x="10499" y="17376"/>
                  <a:pt x="10291" y="17023"/>
                  <a:pt x="10216" y="16863"/>
                </a:cubicBezTo>
                <a:cubicBezTo>
                  <a:pt x="10225" y="16883"/>
                  <a:pt x="10244" y="16922"/>
                  <a:pt x="10216" y="16862"/>
                </a:cubicBezTo>
                <a:close/>
                <a:moveTo>
                  <a:pt x="10216" y="16862"/>
                </a:moveTo>
                <a:cubicBezTo>
                  <a:pt x="10216" y="16862"/>
                  <a:pt x="10216" y="16862"/>
                  <a:pt x="10216" y="16863"/>
                </a:cubicBezTo>
                <a:cubicBezTo>
                  <a:pt x="10211" y="16852"/>
                  <a:pt x="10209" y="16847"/>
                  <a:pt x="10216" y="16862"/>
                </a:cubicBezTo>
                <a:close/>
                <a:moveTo>
                  <a:pt x="17680" y="20444"/>
                </a:moveTo>
                <a:cubicBezTo>
                  <a:pt x="17677" y="20432"/>
                  <a:pt x="17678" y="20435"/>
                  <a:pt x="17679" y="20439"/>
                </a:cubicBezTo>
                <a:cubicBezTo>
                  <a:pt x="17647" y="20338"/>
                  <a:pt x="17562" y="20187"/>
                  <a:pt x="17562" y="20438"/>
                </a:cubicBezTo>
                <a:cubicBezTo>
                  <a:pt x="17562" y="20640"/>
                  <a:pt x="17719" y="20588"/>
                  <a:pt x="17681" y="20445"/>
                </a:cubicBezTo>
                <a:cubicBezTo>
                  <a:pt x="17681" y="20446"/>
                  <a:pt x="17681" y="20446"/>
                  <a:pt x="17680" y="20444"/>
                </a:cubicBezTo>
                <a:close/>
                <a:moveTo>
                  <a:pt x="20845" y="19801"/>
                </a:moveTo>
                <a:cubicBezTo>
                  <a:pt x="20845" y="19756"/>
                  <a:pt x="20831" y="19752"/>
                  <a:pt x="20720" y="19722"/>
                </a:cubicBezTo>
                <a:cubicBezTo>
                  <a:pt x="20484" y="19667"/>
                  <a:pt x="20309" y="19366"/>
                  <a:pt x="20078" y="19540"/>
                </a:cubicBezTo>
                <a:lnTo>
                  <a:pt x="20083" y="19581"/>
                </a:lnTo>
                <a:lnTo>
                  <a:pt x="20066" y="19592"/>
                </a:lnTo>
                <a:cubicBezTo>
                  <a:pt x="20073" y="19603"/>
                  <a:pt x="20078" y="19616"/>
                  <a:pt x="20080" y="19629"/>
                </a:cubicBezTo>
                <a:cubicBezTo>
                  <a:pt x="19967" y="19665"/>
                  <a:pt x="19867" y="19933"/>
                  <a:pt x="19784" y="19933"/>
                </a:cubicBezTo>
                <a:cubicBezTo>
                  <a:pt x="19806" y="19933"/>
                  <a:pt x="19649" y="19674"/>
                  <a:pt x="19649" y="19726"/>
                </a:cubicBezTo>
                <a:cubicBezTo>
                  <a:pt x="19591" y="19599"/>
                  <a:pt x="19738" y="19263"/>
                  <a:pt x="19533" y="19263"/>
                </a:cubicBezTo>
                <a:cubicBezTo>
                  <a:pt x="19510" y="19243"/>
                  <a:pt x="19395" y="19210"/>
                  <a:pt x="19371" y="19200"/>
                </a:cubicBezTo>
                <a:cubicBezTo>
                  <a:pt x="19228" y="19141"/>
                  <a:pt x="19205" y="19326"/>
                  <a:pt x="19144" y="19326"/>
                </a:cubicBezTo>
                <a:cubicBezTo>
                  <a:pt x="19123" y="19314"/>
                  <a:pt x="19057" y="19299"/>
                  <a:pt x="19047" y="19341"/>
                </a:cubicBezTo>
                <a:cubicBezTo>
                  <a:pt x="18878" y="19223"/>
                  <a:pt x="19194" y="19742"/>
                  <a:pt x="19275" y="19766"/>
                </a:cubicBezTo>
                <a:cubicBezTo>
                  <a:pt x="19141" y="19798"/>
                  <a:pt x="19298" y="20026"/>
                  <a:pt x="19315" y="20115"/>
                </a:cubicBezTo>
                <a:cubicBezTo>
                  <a:pt x="19376" y="20426"/>
                  <a:pt x="19468" y="20101"/>
                  <a:pt x="19519" y="20101"/>
                </a:cubicBezTo>
                <a:cubicBezTo>
                  <a:pt x="19605" y="20101"/>
                  <a:pt x="19914" y="20363"/>
                  <a:pt x="20018" y="20411"/>
                </a:cubicBezTo>
                <a:cubicBezTo>
                  <a:pt x="20127" y="20461"/>
                  <a:pt x="20181" y="20479"/>
                  <a:pt x="20248" y="20607"/>
                </a:cubicBezTo>
                <a:cubicBezTo>
                  <a:pt x="20277" y="20661"/>
                  <a:pt x="20274" y="20778"/>
                  <a:pt x="20326" y="20815"/>
                </a:cubicBezTo>
                <a:cubicBezTo>
                  <a:pt x="20319" y="20858"/>
                  <a:pt x="20311" y="20886"/>
                  <a:pt x="20321" y="20928"/>
                </a:cubicBezTo>
                <a:cubicBezTo>
                  <a:pt x="20186" y="20961"/>
                  <a:pt x="20099" y="21117"/>
                  <a:pt x="20109" y="21286"/>
                </a:cubicBezTo>
                <a:cubicBezTo>
                  <a:pt x="20228" y="21294"/>
                  <a:pt x="20372" y="21234"/>
                  <a:pt x="20433" y="21234"/>
                </a:cubicBezTo>
                <a:lnTo>
                  <a:pt x="20433" y="21233"/>
                </a:lnTo>
                <a:cubicBezTo>
                  <a:pt x="20433" y="21142"/>
                  <a:pt x="20719" y="21510"/>
                  <a:pt x="20736" y="21535"/>
                </a:cubicBezTo>
                <a:cubicBezTo>
                  <a:pt x="20771" y="21316"/>
                  <a:pt x="20771" y="21081"/>
                  <a:pt x="20799" y="20857"/>
                </a:cubicBezTo>
                <a:lnTo>
                  <a:pt x="20771" y="20809"/>
                </a:lnTo>
                <a:cubicBezTo>
                  <a:pt x="20895" y="20557"/>
                  <a:pt x="20831" y="20091"/>
                  <a:pt x="20845" y="19801"/>
                </a:cubicBezTo>
                <a:close/>
                <a:moveTo>
                  <a:pt x="21482" y="3136"/>
                </a:moveTo>
                <a:cubicBezTo>
                  <a:pt x="21484" y="3136"/>
                  <a:pt x="21512" y="3136"/>
                  <a:pt x="21512" y="3136"/>
                </a:cubicBezTo>
                <a:cubicBezTo>
                  <a:pt x="21524" y="3110"/>
                  <a:pt x="21544" y="3089"/>
                  <a:pt x="21567" y="3075"/>
                </a:cubicBezTo>
                <a:cubicBezTo>
                  <a:pt x="21432" y="2793"/>
                  <a:pt x="21025" y="2732"/>
                  <a:pt x="20788" y="2699"/>
                </a:cubicBezTo>
                <a:cubicBezTo>
                  <a:pt x="20424" y="2699"/>
                  <a:pt x="20032" y="2429"/>
                  <a:pt x="19669" y="2355"/>
                </a:cubicBezTo>
                <a:cubicBezTo>
                  <a:pt x="19252" y="2271"/>
                  <a:pt x="18850" y="2097"/>
                  <a:pt x="18423" y="2086"/>
                </a:cubicBezTo>
                <a:cubicBezTo>
                  <a:pt x="18281" y="2082"/>
                  <a:pt x="18025" y="1964"/>
                  <a:pt x="17928" y="2085"/>
                </a:cubicBezTo>
                <a:cubicBezTo>
                  <a:pt x="17787" y="1963"/>
                  <a:pt x="17753" y="2111"/>
                  <a:pt x="17640" y="2116"/>
                </a:cubicBezTo>
                <a:cubicBezTo>
                  <a:pt x="17589" y="2193"/>
                  <a:pt x="17369" y="2124"/>
                  <a:pt x="17309" y="2114"/>
                </a:cubicBezTo>
                <a:cubicBezTo>
                  <a:pt x="17131" y="2085"/>
                  <a:pt x="16946" y="2126"/>
                  <a:pt x="16770" y="2090"/>
                </a:cubicBezTo>
                <a:cubicBezTo>
                  <a:pt x="16661" y="2068"/>
                  <a:pt x="16615" y="1921"/>
                  <a:pt x="16498" y="1897"/>
                </a:cubicBezTo>
                <a:cubicBezTo>
                  <a:pt x="16256" y="1847"/>
                  <a:pt x="15932" y="1733"/>
                  <a:pt x="15687" y="1852"/>
                </a:cubicBezTo>
                <a:cubicBezTo>
                  <a:pt x="15505" y="1940"/>
                  <a:pt x="15223" y="1766"/>
                  <a:pt x="15033" y="1732"/>
                </a:cubicBezTo>
                <a:cubicBezTo>
                  <a:pt x="15028" y="1585"/>
                  <a:pt x="14601" y="1491"/>
                  <a:pt x="14524" y="1604"/>
                </a:cubicBezTo>
                <a:cubicBezTo>
                  <a:pt x="14389" y="1489"/>
                  <a:pt x="14096" y="1512"/>
                  <a:pt x="13941" y="1503"/>
                </a:cubicBezTo>
                <a:lnTo>
                  <a:pt x="13941" y="1502"/>
                </a:lnTo>
                <a:cubicBezTo>
                  <a:pt x="13859" y="1397"/>
                  <a:pt x="13713" y="1363"/>
                  <a:pt x="13601" y="1377"/>
                </a:cubicBezTo>
                <a:cubicBezTo>
                  <a:pt x="13463" y="1395"/>
                  <a:pt x="13552" y="1500"/>
                  <a:pt x="13642" y="1496"/>
                </a:cubicBezTo>
                <a:cubicBezTo>
                  <a:pt x="13538" y="1516"/>
                  <a:pt x="13426" y="1657"/>
                  <a:pt x="13589" y="1732"/>
                </a:cubicBezTo>
                <a:cubicBezTo>
                  <a:pt x="13432" y="1749"/>
                  <a:pt x="13289" y="1736"/>
                  <a:pt x="13132" y="1770"/>
                </a:cubicBezTo>
                <a:cubicBezTo>
                  <a:pt x="13010" y="1796"/>
                  <a:pt x="12688" y="1530"/>
                  <a:pt x="12823" y="1894"/>
                </a:cubicBezTo>
                <a:cubicBezTo>
                  <a:pt x="12699" y="1866"/>
                  <a:pt x="12578" y="1803"/>
                  <a:pt x="12462" y="1744"/>
                </a:cubicBezTo>
                <a:lnTo>
                  <a:pt x="12468" y="1739"/>
                </a:lnTo>
                <a:lnTo>
                  <a:pt x="12445" y="1651"/>
                </a:lnTo>
                <a:cubicBezTo>
                  <a:pt x="12201" y="1356"/>
                  <a:pt x="11570" y="1196"/>
                  <a:pt x="11249" y="1384"/>
                </a:cubicBezTo>
                <a:cubicBezTo>
                  <a:pt x="11292" y="1402"/>
                  <a:pt x="11339" y="1419"/>
                  <a:pt x="11379" y="1446"/>
                </a:cubicBezTo>
                <a:cubicBezTo>
                  <a:pt x="11235" y="1453"/>
                  <a:pt x="11040" y="1498"/>
                  <a:pt x="10902" y="1435"/>
                </a:cubicBezTo>
                <a:cubicBezTo>
                  <a:pt x="10924" y="1410"/>
                  <a:pt x="10943" y="1372"/>
                  <a:pt x="10960" y="1341"/>
                </a:cubicBezTo>
                <a:cubicBezTo>
                  <a:pt x="10707" y="1338"/>
                  <a:pt x="10460" y="1329"/>
                  <a:pt x="10209" y="1352"/>
                </a:cubicBezTo>
                <a:cubicBezTo>
                  <a:pt x="10151" y="1292"/>
                  <a:pt x="10082" y="1254"/>
                  <a:pt x="10017" y="1207"/>
                </a:cubicBezTo>
                <a:cubicBezTo>
                  <a:pt x="10017" y="1207"/>
                  <a:pt x="10014" y="1302"/>
                  <a:pt x="10014" y="1302"/>
                </a:cubicBezTo>
                <a:cubicBezTo>
                  <a:pt x="9917" y="1297"/>
                  <a:pt x="9781" y="1215"/>
                  <a:pt x="9686" y="1274"/>
                </a:cubicBezTo>
                <a:cubicBezTo>
                  <a:pt x="10299" y="771"/>
                  <a:pt x="9202" y="741"/>
                  <a:pt x="8912" y="764"/>
                </a:cubicBezTo>
                <a:cubicBezTo>
                  <a:pt x="8912" y="763"/>
                  <a:pt x="8942" y="682"/>
                  <a:pt x="8942" y="682"/>
                </a:cubicBezTo>
                <a:cubicBezTo>
                  <a:pt x="8857" y="692"/>
                  <a:pt x="8774" y="674"/>
                  <a:pt x="8690" y="667"/>
                </a:cubicBezTo>
                <a:cubicBezTo>
                  <a:pt x="8692" y="666"/>
                  <a:pt x="8711" y="652"/>
                  <a:pt x="8711" y="652"/>
                </a:cubicBezTo>
                <a:lnTo>
                  <a:pt x="8680" y="562"/>
                </a:lnTo>
                <a:cubicBezTo>
                  <a:pt x="8568" y="569"/>
                  <a:pt x="8454" y="542"/>
                  <a:pt x="8339" y="545"/>
                </a:cubicBezTo>
                <a:cubicBezTo>
                  <a:pt x="8372" y="543"/>
                  <a:pt x="8389" y="524"/>
                  <a:pt x="8390" y="487"/>
                </a:cubicBezTo>
                <a:cubicBezTo>
                  <a:pt x="8348" y="373"/>
                  <a:pt x="8029" y="432"/>
                  <a:pt x="7984" y="380"/>
                </a:cubicBezTo>
                <a:cubicBezTo>
                  <a:pt x="7880" y="261"/>
                  <a:pt x="7809" y="457"/>
                  <a:pt x="7733" y="455"/>
                </a:cubicBezTo>
                <a:cubicBezTo>
                  <a:pt x="7767" y="710"/>
                  <a:pt x="8058" y="574"/>
                  <a:pt x="8203" y="565"/>
                </a:cubicBezTo>
                <a:cubicBezTo>
                  <a:pt x="8141" y="586"/>
                  <a:pt x="8043" y="670"/>
                  <a:pt x="8093" y="768"/>
                </a:cubicBezTo>
                <a:cubicBezTo>
                  <a:pt x="8012" y="760"/>
                  <a:pt x="7931" y="780"/>
                  <a:pt x="7859" y="828"/>
                </a:cubicBezTo>
                <a:lnTo>
                  <a:pt x="7899" y="850"/>
                </a:lnTo>
                <a:cubicBezTo>
                  <a:pt x="7761" y="924"/>
                  <a:pt x="7599" y="792"/>
                  <a:pt x="7453" y="841"/>
                </a:cubicBezTo>
                <a:cubicBezTo>
                  <a:pt x="7359" y="872"/>
                  <a:pt x="7267" y="899"/>
                  <a:pt x="7171" y="911"/>
                </a:cubicBezTo>
                <a:cubicBezTo>
                  <a:pt x="6973" y="936"/>
                  <a:pt x="6832" y="1042"/>
                  <a:pt x="6697" y="1218"/>
                </a:cubicBezTo>
                <a:lnTo>
                  <a:pt x="6715" y="1300"/>
                </a:lnTo>
                <a:cubicBezTo>
                  <a:pt x="6595" y="1317"/>
                  <a:pt x="5933" y="1282"/>
                  <a:pt x="6309" y="1601"/>
                </a:cubicBezTo>
                <a:cubicBezTo>
                  <a:pt x="6139" y="1560"/>
                  <a:pt x="5956" y="1546"/>
                  <a:pt x="5807" y="1683"/>
                </a:cubicBezTo>
                <a:cubicBezTo>
                  <a:pt x="5762" y="1559"/>
                  <a:pt x="5703" y="1466"/>
                  <a:pt x="5588" y="1483"/>
                </a:cubicBezTo>
                <a:lnTo>
                  <a:pt x="5593" y="1581"/>
                </a:lnTo>
                <a:lnTo>
                  <a:pt x="5611" y="1582"/>
                </a:lnTo>
                <a:cubicBezTo>
                  <a:pt x="5618" y="1583"/>
                  <a:pt x="5633" y="1606"/>
                  <a:pt x="5635" y="1626"/>
                </a:cubicBezTo>
                <a:cubicBezTo>
                  <a:pt x="5565" y="1686"/>
                  <a:pt x="5488" y="1670"/>
                  <a:pt x="5467" y="1800"/>
                </a:cubicBezTo>
                <a:cubicBezTo>
                  <a:pt x="5452" y="1798"/>
                  <a:pt x="5437" y="1795"/>
                  <a:pt x="5422" y="1791"/>
                </a:cubicBezTo>
                <a:cubicBezTo>
                  <a:pt x="5363" y="1613"/>
                  <a:pt x="5452" y="1463"/>
                  <a:pt x="5208" y="1445"/>
                </a:cubicBezTo>
                <a:cubicBezTo>
                  <a:pt x="5135" y="1440"/>
                  <a:pt x="5060" y="1440"/>
                  <a:pt x="4988" y="1440"/>
                </a:cubicBezTo>
                <a:cubicBezTo>
                  <a:pt x="4835" y="1440"/>
                  <a:pt x="4896" y="1580"/>
                  <a:pt x="4862" y="1697"/>
                </a:cubicBezTo>
                <a:cubicBezTo>
                  <a:pt x="4835" y="1790"/>
                  <a:pt x="4726" y="1733"/>
                  <a:pt x="4708" y="1846"/>
                </a:cubicBezTo>
                <a:cubicBezTo>
                  <a:pt x="4689" y="1970"/>
                  <a:pt x="4799" y="1948"/>
                  <a:pt x="4812" y="1996"/>
                </a:cubicBezTo>
                <a:cubicBezTo>
                  <a:pt x="4844" y="2077"/>
                  <a:pt x="4824" y="2151"/>
                  <a:pt x="4867" y="2245"/>
                </a:cubicBezTo>
                <a:cubicBezTo>
                  <a:pt x="4713" y="2182"/>
                  <a:pt x="4560" y="2145"/>
                  <a:pt x="4400" y="2112"/>
                </a:cubicBezTo>
                <a:cubicBezTo>
                  <a:pt x="4221" y="2086"/>
                  <a:pt x="4015" y="1954"/>
                  <a:pt x="3841" y="1954"/>
                </a:cubicBezTo>
                <a:cubicBezTo>
                  <a:pt x="3573" y="1954"/>
                  <a:pt x="4110" y="2290"/>
                  <a:pt x="4127" y="2309"/>
                </a:cubicBezTo>
                <a:cubicBezTo>
                  <a:pt x="4105" y="2315"/>
                  <a:pt x="4083" y="2320"/>
                  <a:pt x="4060" y="2324"/>
                </a:cubicBezTo>
                <a:lnTo>
                  <a:pt x="4065" y="2298"/>
                </a:lnTo>
                <a:cubicBezTo>
                  <a:pt x="3852" y="2201"/>
                  <a:pt x="3571" y="2399"/>
                  <a:pt x="3372" y="2425"/>
                </a:cubicBezTo>
                <a:cubicBezTo>
                  <a:pt x="3370" y="2381"/>
                  <a:pt x="3421" y="2299"/>
                  <a:pt x="3432" y="2250"/>
                </a:cubicBezTo>
                <a:cubicBezTo>
                  <a:pt x="3242" y="2226"/>
                  <a:pt x="3075" y="2344"/>
                  <a:pt x="2898" y="2413"/>
                </a:cubicBezTo>
                <a:cubicBezTo>
                  <a:pt x="2804" y="2450"/>
                  <a:pt x="2559" y="2500"/>
                  <a:pt x="2574" y="2674"/>
                </a:cubicBezTo>
                <a:cubicBezTo>
                  <a:pt x="2584" y="2801"/>
                  <a:pt x="2315" y="2630"/>
                  <a:pt x="2302" y="2618"/>
                </a:cubicBezTo>
                <a:cubicBezTo>
                  <a:pt x="2377" y="2566"/>
                  <a:pt x="2604" y="2549"/>
                  <a:pt x="2395" y="2412"/>
                </a:cubicBezTo>
                <a:cubicBezTo>
                  <a:pt x="2245" y="2314"/>
                  <a:pt x="2091" y="2321"/>
                  <a:pt x="1929" y="2318"/>
                </a:cubicBezTo>
                <a:cubicBezTo>
                  <a:pt x="1937" y="2433"/>
                  <a:pt x="1993" y="2432"/>
                  <a:pt x="2055" y="2493"/>
                </a:cubicBezTo>
                <a:cubicBezTo>
                  <a:pt x="2046" y="2478"/>
                  <a:pt x="2074" y="2893"/>
                  <a:pt x="2169" y="2758"/>
                </a:cubicBezTo>
                <a:cubicBezTo>
                  <a:pt x="2163" y="2794"/>
                  <a:pt x="2158" y="2830"/>
                  <a:pt x="2156" y="2867"/>
                </a:cubicBezTo>
                <a:cubicBezTo>
                  <a:pt x="1969" y="2739"/>
                  <a:pt x="1862" y="2828"/>
                  <a:pt x="1686" y="2928"/>
                </a:cubicBezTo>
                <a:cubicBezTo>
                  <a:pt x="1500" y="3032"/>
                  <a:pt x="1637" y="3097"/>
                  <a:pt x="1707" y="3188"/>
                </a:cubicBezTo>
                <a:cubicBezTo>
                  <a:pt x="1680" y="3244"/>
                  <a:pt x="1425" y="3107"/>
                  <a:pt x="1395" y="3091"/>
                </a:cubicBezTo>
                <a:cubicBezTo>
                  <a:pt x="1324" y="3053"/>
                  <a:pt x="1217" y="3102"/>
                  <a:pt x="1148" y="3140"/>
                </a:cubicBezTo>
                <a:cubicBezTo>
                  <a:pt x="1225" y="3269"/>
                  <a:pt x="1313" y="3308"/>
                  <a:pt x="1425" y="3357"/>
                </a:cubicBezTo>
                <a:cubicBezTo>
                  <a:pt x="1277" y="3479"/>
                  <a:pt x="1067" y="3145"/>
                  <a:pt x="988" y="3080"/>
                </a:cubicBezTo>
                <a:cubicBezTo>
                  <a:pt x="1015" y="3019"/>
                  <a:pt x="1044" y="2956"/>
                  <a:pt x="990" y="2892"/>
                </a:cubicBezTo>
                <a:cubicBezTo>
                  <a:pt x="1164" y="2934"/>
                  <a:pt x="2149" y="3013"/>
                  <a:pt x="1702" y="2525"/>
                </a:cubicBezTo>
                <a:cubicBezTo>
                  <a:pt x="1515" y="2321"/>
                  <a:pt x="920" y="2139"/>
                  <a:pt x="679" y="2180"/>
                </a:cubicBezTo>
                <a:cubicBezTo>
                  <a:pt x="673" y="2165"/>
                  <a:pt x="662" y="2161"/>
                  <a:pt x="647" y="2169"/>
                </a:cubicBezTo>
                <a:cubicBezTo>
                  <a:pt x="682" y="2169"/>
                  <a:pt x="559" y="2063"/>
                  <a:pt x="524" y="2055"/>
                </a:cubicBezTo>
                <a:cubicBezTo>
                  <a:pt x="469" y="2042"/>
                  <a:pt x="389" y="2064"/>
                  <a:pt x="328" y="2064"/>
                </a:cubicBezTo>
                <a:cubicBezTo>
                  <a:pt x="303" y="2062"/>
                  <a:pt x="285" y="2082"/>
                  <a:pt x="285" y="2118"/>
                </a:cubicBezTo>
                <a:cubicBezTo>
                  <a:pt x="266" y="2111"/>
                  <a:pt x="247" y="2104"/>
                  <a:pt x="228" y="2096"/>
                </a:cubicBezTo>
                <a:lnTo>
                  <a:pt x="222" y="2118"/>
                </a:lnTo>
                <a:lnTo>
                  <a:pt x="216" y="2112"/>
                </a:lnTo>
                <a:cubicBezTo>
                  <a:pt x="127" y="2182"/>
                  <a:pt x="72" y="2289"/>
                  <a:pt x="1" y="2385"/>
                </a:cubicBezTo>
                <a:cubicBezTo>
                  <a:pt x="38" y="2448"/>
                  <a:pt x="247" y="2553"/>
                  <a:pt x="193" y="2625"/>
                </a:cubicBezTo>
                <a:cubicBezTo>
                  <a:pt x="81" y="2777"/>
                  <a:pt x="241" y="2837"/>
                  <a:pt x="293" y="2954"/>
                </a:cubicBezTo>
                <a:cubicBezTo>
                  <a:pt x="170" y="3047"/>
                  <a:pt x="319" y="3299"/>
                  <a:pt x="399" y="3343"/>
                </a:cubicBezTo>
                <a:cubicBezTo>
                  <a:pt x="293" y="3475"/>
                  <a:pt x="513" y="3547"/>
                  <a:pt x="565" y="3597"/>
                </a:cubicBezTo>
                <a:cubicBezTo>
                  <a:pt x="607" y="3637"/>
                  <a:pt x="411" y="3845"/>
                  <a:pt x="390" y="3866"/>
                </a:cubicBezTo>
                <a:cubicBezTo>
                  <a:pt x="245" y="4011"/>
                  <a:pt x="119" y="4126"/>
                  <a:pt x="0" y="4306"/>
                </a:cubicBezTo>
                <a:cubicBezTo>
                  <a:pt x="85" y="4284"/>
                  <a:pt x="190" y="4172"/>
                  <a:pt x="266" y="4167"/>
                </a:cubicBezTo>
                <a:cubicBezTo>
                  <a:pt x="283" y="4197"/>
                  <a:pt x="302" y="4226"/>
                  <a:pt x="323" y="4253"/>
                </a:cubicBezTo>
                <a:cubicBezTo>
                  <a:pt x="222" y="4199"/>
                  <a:pt x="162" y="4293"/>
                  <a:pt x="201" y="4411"/>
                </a:cubicBezTo>
                <a:cubicBezTo>
                  <a:pt x="162" y="4553"/>
                  <a:pt x="82" y="4589"/>
                  <a:pt x="175" y="4758"/>
                </a:cubicBezTo>
                <a:cubicBezTo>
                  <a:pt x="78" y="4850"/>
                  <a:pt x="345" y="5225"/>
                  <a:pt x="406" y="5296"/>
                </a:cubicBezTo>
                <a:cubicBezTo>
                  <a:pt x="430" y="5300"/>
                  <a:pt x="451" y="5290"/>
                  <a:pt x="470" y="5265"/>
                </a:cubicBezTo>
                <a:cubicBezTo>
                  <a:pt x="470" y="5264"/>
                  <a:pt x="471" y="5244"/>
                  <a:pt x="471" y="5244"/>
                </a:cubicBezTo>
                <a:cubicBezTo>
                  <a:pt x="468" y="5227"/>
                  <a:pt x="693" y="5374"/>
                  <a:pt x="723" y="5409"/>
                </a:cubicBezTo>
                <a:cubicBezTo>
                  <a:pt x="683" y="5491"/>
                  <a:pt x="819" y="5677"/>
                  <a:pt x="881" y="5677"/>
                </a:cubicBezTo>
                <a:cubicBezTo>
                  <a:pt x="881" y="5776"/>
                  <a:pt x="983" y="5725"/>
                  <a:pt x="1012" y="5801"/>
                </a:cubicBezTo>
                <a:cubicBezTo>
                  <a:pt x="1013" y="5803"/>
                  <a:pt x="840" y="5849"/>
                  <a:pt x="814" y="5864"/>
                </a:cubicBezTo>
                <a:cubicBezTo>
                  <a:pt x="850" y="5933"/>
                  <a:pt x="902" y="6106"/>
                  <a:pt x="948" y="6152"/>
                </a:cubicBezTo>
                <a:cubicBezTo>
                  <a:pt x="1062" y="6265"/>
                  <a:pt x="1164" y="6069"/>
                  <a:pt x="1293" y="6203"/>
                </a:cubicBezTo>
                <a:cubicBezTo>
                  <a:pt x="1286" y="6211"/>
                  <a:pt x="1265" y="6237"/>
                  <a:pt x="1265" y="6237"/>
                </a:cubicBezTo>
                <a:cubicBezTo>
                  <a:pt x="1317" y="6354"/>
                  <a:pt x="1446" y="6350"/>
                  <a:pt x="1481" y="6450"/>
                </a:cubicBezTo>
                <a:cubicBezTo>
                  <a:pt x="1563" y="6681"/>
                  <a:pt x="1653" y="6696"/>
                  <a:pt x="1848" y="6592"/>
                </a:cubicBezTo>
                <a:cubicBezTo>
                  <a:pt x="1905" y="6655"/>
                  <a:pt x="1926" y="6720"/>
                  <a:pt x="2004" y="6723"/>
                </a:cubicBezTo>
                <a:lnTo>
                  <a:pt x="2009" y="6693"/>
                </a:lnTo>
                <a:cubicBezTo>
                  <a:pt x="2095" y="6686"/>
                  <a:pt x="2174" y="6765"/>
                  <a:pt x="2257" y="6780"/>
                </a:cubicBezTo>
                <a:cubicBezTo>
                  <a:pt x="2237" y="6906"/>
                  <a:pt x="2273" y="6983"/>
                  <a:pt x="2267" y="7093"/>
                </a:cubicBezTo>
                <a:cubicBezTo>
                  <a:pt x="2263" y="7128"/>
                  <a:pt x="2226" y="7132"/>
                  <a:pt x="2204" y="7126"/>
                </a:cubicBezTo>
                <a:lnTo>
                  <a:pt x="2204" y="7098"/>
                </a:lnTo>
                <a:cubicBezTo>
                  <a:pt x="2092" y="7098"/>
                  <a:pt x="1997" y="7275"/>
                  <a:pt x="2085" y="7391"/>
                </a:cubicBezTo>
                <a:cubicBezTo>
                  <a:pt x="2053" y="7403"/>
                  <a:pt x="2020" y="7412"/>
                  <a:pt x="1986" y="7420"/>
                </a:cubicBezTo>
                <a:cubicBezTo>
                  <a:pt x="1976" y="7486"/>
                  <a:pt x="2003" y="7524"/>
                  <a:pt x="2047" y="7561"/>
                </a:cubicBezTo>
                <a:cubicBezTo>
                  <a:pt x="2027" y="7581"/>
                  <a:pt x="2018" y="7606"/>
                  <a:pt x="2021" y="7635"/>
                </a:cubicBezTo>
                <a:cubicBezTo>
                  <a:pt x="2021" y="7661"/>
                  <a:pt x="1989" y="7660"/>
                  <a:pt x="1990" y="7711"/>
                </a:cubicBezTo>
                <a:cubicBezTo>
                  <a:pt x="1945" y="7720"/>
                  <a:pt x="1898" y="7715"/>
                  <a:pt x="1853" y="7703"/>
                </a:cubicBezTo>
                <a:cubicBezTo>
                  <a:pt x="1856" y="7754"/>
                  <a:pt x="1852" y="7802"/>
                  <a:pt x="1841" y="7849"/>
                </a:cubicBezTo>
                <a:cubicBezTo>
                  <a:pt x="2028" y="7973"/>
                  <a:pt x="2205" y="8066"/>
                  <a:pt x="2363" y="8238"/>
                </a:cubicBezTo>
                <a:cubicBezTo>
                  <a:pt x="2296" y="8346"/>
                  <a:pt x="2888" y="8477"/>
                  <a:pt x="2736" y="8789"/>
                </a:cubicBezTo>
                <a:cubicBezTo>
                  <a:pt x="2487" y="8980"/>
                  <a:pt x="2231" y="8785"/>
                  <a:pt x="1999" y="8788"/>
                </a:cubicBezTo>
                <a:cubicBezTo>
                  <a:pt x="1930" y="8781"/>
                  <a:pt x="1954" y="8678"/>
                  <a:pt x="1835" y="8708"/>
                </a:cubicBezTo>
                <a:cubicBezTo>
                  <a:pt x="1704" y="8534"/>
                  <a:pt x="1349" y="8634"/>
                  <a:pt x="1224" y="8736"/>
                </a:cubicBezTo>
                <a:cubicBezTo>
                  <a:pt x="1102" y="8835"/>
                  <a:pt x="682" y="8887"/>
                  <a:pt x="661" y="8607"/>
                </a:cubicBezTo>
                <a:cubicBezTo>
                  <a:pt x="631" y="8603"/>
                  <a:pt x="588" y="8600"/>
                  <a:pt x="561" y="8615"/>
                </a:cubicBezTo>
                <a:cubicBezTo>
                  <a:pt x="559" y="8612"/>
                  <a:pt x="535" y="8572"/>
                  <a:pt x="535" y="8572"/>
                </a:cubicBezTo>
                <a:cubicBezTo>
                  <a:pt x="414" y="8571"/>
                  <a:pt x="318" y="8636"/>
                  <a:pt x="375" y="8778"/>
                </a:cubicBezTo>
                <a:cubicBezTo>
                  <a:pt x="343" y="8806"/>
                  <a:pt x="256" y="9007"/>
                  <a:pt x="329" y="9043"/>
                </a:cubicBezTo>
                <a:cubicBezTo>
                  <a:pt x="249" y="9165"/>
                  <a:pt x="305" y="9330"/>
                  <a:pt x="421" y="9335"/>
                </a:cubicBezTo>
                <a:cubicBezTo>
                  <a:pt x="437" y="9593"/>
                  <a:pt x="540" y="10027"/>
                  <a:pt x="785" y="10022"/>
                </a:cubicBezTo>
                <a:cubicBezTo>
                  <a:pt x="850" y="10027"/>
                  <a:pt x="1167" y="10311"/>
                  <a:pt x="1169" y="10017"/>
                </a:cubicBezTo>
                <a:cubicBezTo>
                  <a:pt x="1171" y="9906"/>
                  <a:pt x="1447" y="10181"/>
                  <a:pt x="1452" y="10184"/>
                </a:cubicBezTo>
                <a:cubicBezTo>
                  <a:pt x="1603" y="10274"/>
                  <a:pt x="1696" y="10029"/>
                  <a:pt x="1800" y="10012"/>
                </a:cubicBezTo>
                <a:cubicBezTo>
                  <a:pt x="1854" y="10012"/>
                  <a:pt x="1899" y="10096"/>
                  <a:pt x="1959" y="10058"/>
                </a:cubicBezTo>
                <a:cubicBezTo>
                  <a:pt x="1947" y="10128"/>
                  <a:pt x="1993" y="10195"/>
                  <a:pt x="1984" y="10276"/>
                </a:cubicBezTo>
                <a:cubicBezTo>
                  <a:pt x="1984" y="10276"/>
                  <a:pt x="2022" y="10292"/>
                  <a:pt x="2025" y="10293"/>
                </a:cubicBezTo>
                <a:cubicBezTo>
                  <a:pt x="2030" y="10351"/>
                  <a:pt x="2017" y="10414"/>
                  <a:pt x="2045" y="10467"/>
                </a:cubicBezTo>
                <a:cubicBezTo>
                  <a:pt x="1964" y="10561"/>
                  <a:pt x="1951" y="10674"/>
                  <a:pt x="1927" y="10801"/>
                </a:cubicBezTo>
                <a:cubicBezTo>
                  <a:pt x="1848" y="10835"/>
                  <a:pt x="1834" y="11184"/>
                  <a:pt x="1763" y="11286"/>
                </a:cubicBezTo>
                <a:cubicBezTo>
                  <a:pt x="1769" y="11302"/>
                  <a:pt x="2052" y="12076"/>
                  <a:pt x="1847" y="12076"/>
                </a:cubicBezTo>
                <a:cubicBezTo>
                  <a:pt x="1847" y="12076"/>
                  <a:pt x="1847" y="12076"/>
                  <a:pt x="1847" y="12076"/>
                </a:cubicBezTo>
                <a:lnTo>
                  <a:pt x="1837" y="12090"/>
                </a:lnTo>
                <a:cubicBezTo>
                  <a:pt x="1850" y="12113"/>
                  <a:pt x="1854" y="12139"/>
                  <a:pt x="1849" y="12168"/>
                </a:cubicBezTo>
                <a:lnTo>
                  <a:pt x="1968" y="12175"/>
                </a:lnTo>
                <a:cubicBezTo>
                  <a:pt x="2045" y="12306"/>
                  <a:pt x="2361" y="12799"/>
                  <a:pt x="2334" y="12928"/>
                </a:cubicBezTo>
                <a:cubicBezTo>
                  <a:pt x="2299" y="13089"/>
                  <a:pt x="2510" y="13140"/>
                  <a:pt x="2556" y="13229"/>
                </a:cubicBezTo>
                <a:cubicBezTo>
                  <a:pt x="2628" y="13365"/>
                  <a:pt x="2637" y="13466"/>
                  <a:pt x="2665" y="13606"/>
                </a:cubicBezTo>
                <a:cubicBezTo>
                  <a:pt x="2622" y="13995"/>
                  <a:pt x="2974" y="14177"/>
                  <a:pt x="3079" y="14465"/>
                </a:cubicBezTo>
                <a:cubicBezTo>
                  <a:pt x="3147" y="14644"/>
                  <a:pt x="3352" y="14818"/>
                  <a:pt x="3369" y="15010"/>
                </a:cubicBezTo>
                <a:cubicBezTo>
                  <a:pt x="3389" y="15237"/>
                  <a:pt x="3410" y="15717"/>
                  <a:pt x="3527" y="15914"/>
                </a:cubicBezTo>
                <a:cubicBezTo>
                  <a:pt x="3685" y="16178"/>
                  <a:pt x="3909" y="15819"/>
                  <a:pt x="4050" y="15819"/>
                </a:cubicBezTo>
                <a:cubicBezTo>
                  <a:pt x="4318" y="15819"/>
                  <a:pt x="4521" y="15540"/>
                  <a:pt x="4746" y="15429"/>
                </a:cubicBezTo>
                <a:cubicBezTo>
                  <a:pt x="4904" y="15350"/>
                  <a:pt x="5142" y="15358"/>
                  <a:pt x="5113" y="15092"/>
                </a:cubicBezTo>
                <a:cubicBezTo>
                  <a:pt x="5108" y="15051"/>
                  <a:pt x="5191" y="15049"/>
                  <a:pt x="5224" y="15056"/>
                </a:cubicBezTo>
                <a:cubicBezTo>
                  <a:pt x="5227" y="15026"/>
                  <a:pt x="5232" y="14996"/>
                  <a:pt x="5238" y="14967"/>
                </a:cubicBezTo>
                <a:cubicBezTo>
                  <a:pt x="5244" y="14974"/>
                  <a:pt x="5256" y="14987"/>
                  <a:pt x="5262" y="14995"/>
                </a:cubicBezTo>
                <a:cubicBezTo>
                  <a:pt x="5385" y="14964"/>
                  <a:pt x="5690" y="14881"/>
                  <a:pt x="5666" y="14697"/>
                </a:cubicBezTo>
                <a:cubicBezTo>
                  <a:pt x="5680" y="14778"/>
                  <a:pt x="5943" y="14440"/>
                  <a:pt x="5924" y="14454"/>
                </a:cubicBezTo>
                <a:cubicBezTo>
                  <a:pt x="5959" y="14436"/>
                  <a:pt x="6024" y="14445"/>
                  <a:pt x="6061" y="14446"/>
                </a:cubicBezTo>
                <a:lnTo>
                  <a:pt x="6064" y="14398"/>
                </a:lnTo>
                <a:lnTo>
                  <a:pt x="6088" y="14378"/>
                </a:lnTo>
                <a:cubicBezTo>
                  <a:pt x="6071" y="14281"/>
                  <a:pt x="6052" y="14106"/>
                  <a:pt x="6092" y="14014"/>
                </a:cubicBezTo>
                <a:cubicBezTo>
                  <a:pt x="6217" y="14121"/>
                  <a:pt x="6399" y="13516"/>
                  <a:pt x="6416" y="13402"/>
                </a:cubicBezTo>
                <a:cubicBezTo>
                  <a:pt x="6337" y="13408"/>
                  <a:pt x="6330" y="13381"/>
                  <a:pt x="6268" y="13333"/>
                </a:cubicBezTo>
                <a:cubicBezTo>
                  <a:pt x="6116" y="13110"/>
                  <a:pt x="6087" y="13191"/>
                  <a:pt x="5900" y="13054"/>
                </a:cubicBezTo>
                <a:cubicBezTo>
                  <a:pt x="5695" y="12901"/>
                  <a:pt x="5769" y="12651"/>
                  <a:pt x="5663" y="12468"/>
                </a:cubicBezTo>
                <a:cubicBezTo>
                  <a:pt x="5681" y="12448"/>
                  <a:pt x="5685" y="12420"/>
                  <a:pt x="5677" y="12383"/>
                </a:cubicBezTo>
                <a:cubicBezTo>
                  <a:pt x="5773" y="12362"/>
                  <a:pt x="5783" y="12641"/>
                  <a:pt x="5830" y="12702"/>
                </a:cubicBezTo>
                <a:cubicBezTo>
                  <a:pt x="5907" y="12800"/>
                  <a:pt x="6096" y="12798"/>
                  <a:pt x="6204" y="12813"/>
                </a:cubicBezTo>
                <a:cubicBezTo>
                  <a:pt x="6343" y="12843"/>
                  <a:pt x="6560" y="12984"/>
                  <a:pt x="6684" y="12921"/>
                </a:cubicBezTo>
                <a:cubicBezTo>
                  <a:pt x="6904" y="12809"/>
                  <a:pt x="7142" y="12917"/>
                  <a:pt x="7377" y="12831"/>
                </a:cubicBezTo>
                <a:cubicBezTo>
                  <a:pt x="7381" y="12857"/>
                  <a:pt x="7392" y="12874"/>
                  <a:pt x="7409" y="12884"/>
                </a:cubicBezTo>
                <a:cubicBezTo>
                  <a:pt x="7402" y="12977"/>
                  <a:pt x="7445" y="12999"/>
                  <a:pt x="7507" y="12996"/>
                </a:cubicBezTo>
                <a:cubicBezTo>
                  <a:pt x="7525" y="13107"/>
                  <a:pt x="7595" y="13302"/>
                  <a:pt x="7708" y="13243"/>
                </a:cubicBezTo>
                <a:cubicBezTo>
                  <a:pt x="7799" y="13358"/>
                  <a:pt x="7948" y="13516"/>
                  <a:pt x="8082" y="13456"/>
                </a:cubicBezTo>
                <a:cubicBezTo>
                  <a:pt x="8040" y="13536"/>
                  <a:pt x="7899" y="13395"/>
                  <a:pt x="7863" y="13512"/>
                </a:cubicBezTo>
                <a:cubicBezTo>
                  <a:pt x="7838" y="13591"/>
                  <a:pt x="7985" y="13734"/>
                  <a:pt x="8024" y="13785"/>
                </a:cubicBezTo>
                <a:cubicBezTo>
                  <a:pt x="8174" y="13978"/>
                  <a:pt x="8328" y="14099"/>
                  <a:pt x="8506" y="13859"/>
                </a:cubicBezTo>
                <a:cubicBezTo>
                  <a:pt x="8506" y="13859"/>
                  <a:pt x="8511" y="13822"/>
                  <a:pt x="8511" y="13821"/>
                </a:cubicBezTo>
                <a:cubicBezTo>
                  <a:pt x="8597" y="14372"/>
                  <a:pt x="8658" y="15060"/>
                  <a:pt x="8944" y="15536"/>
                </a:cubicBezTo>
                <a:cubicBezTo>
                  <a:pt x="9051" y="15713"/>
                  <a:pt x="9457" y="17441"/>
                  <a:pt x="9713" y="17105"/>
                </a:cubicBezTo>
                <a:cubicBezTo>
                  <a:pt x="9784" y="17012"/>
                  <a:pt x="9781" y="16935"/>
                  <a:pt x="9870" y="16876"/>
                </a:cubicBezTo>
                <a:cubicBezTo>
                  <a:pt x="9961" y="16816"/>
                  <a:pt x="9845" y="16697"/>
                  <a:pt x="9968" y="16619"/>
                </a:cubicBezTo>
                <a:cubicBezTo>
                  <a:pt x="9997" y="16525"/>
                  <a:pt x="10045" y="16545"/>
                  <a:pt x="10043" y="16402"/>
                </a:cubicBezTo>
                <a:cubicBezTo>
                  <a:pt x="10042" y="16315"/>
                  <a:pt x="9996" y="16229"/>
                  <a:pt x="10027" y="16148"/>
                </a:cubicBezTo>
                <a:cubicBezTo>
                  <a:pt x="10149" y="15836"/>
                  <a:pt x="9994" y="15606"/>
                  <a:pt x="10014" y="15300"/>
                </a:cubicBezTo>
                <a:cubicBezTo>
                  <a:pt x="10017" y="15254"/>
                  <a:pt x="10218" y="15132"/>
                  <a:pt x="10207" y="15132"/>
                </a:cubicBezTo>
                <a:cubicBezTo>
                  <a:pt x="10321" y="15132"/>
                  <a:pt x="10494" y="14748"/>
                  <a:pt x="10602" y="14634"/>
                </a:cubicBezTo>
                <a:cubicBezTo>
                  <a:pt x="10691" y="14538"/>
                  <a:pt x="10737" y="14284"/>
                  <a:pt x="10862" y="14259"/>
                </a:cubicBezTo>
                <a:cubicBezTo>
                  <a:pt x="10992" y="14233"/>
                  <a:pt x="11028" y="14088"/>
                  <a:pt x="11120" y="13995"/>
                </a:cubicBezTo>
                <a:cubicBezTo>
                  <a:pt x="10889" y="13710"/>
                  <a:pt x="11322" y="13817"/>
                  <a:pt x="11401" y="13792"/>
                </a:cubicBezTo>
                <a:lnTo>
                  <a:pt x="11405" y="13809"/>
                </a:lnTo>
                <a:cubicBezTo>
                  <a:pt x="11513" y="13796"/>
                  <a:pt x="11840" y="13734"/>
                  <a:pt x="11758" y="13509"/>
                </a:cubicBezTo>
                <a:cubicBezTo>
                  <a:pt x="11915" y="13567"/>
                  <a:pt x="11804" y="13766"/>
                  <a:pt x="11804" y="13858"/>
                </a:cubicBezTo>
                <a:cubicBezTo>
                  <a:pt x="11855" y="13932"/>
                  <a:pt x="11916" y="14007"/>
                  <a:pt x="11963" y="14088"/>
                </a:cubicBezTo>
                <a:cubicBezTo>
                  <a:pt x="12025" y="14193"/>
                  <a:pt x="12122" y="14206"/>
                  <a:pt x="12170" y="14271"/>
                </a:cubicBezTo>
                <a:cubicBezTo>
                  <a:pt x="12116" y="14362"/>
                  <a:pt x="12121" y="14561"/>
                  <a:pt x="12259" y="14543"/>
                </a:cubicBezTo>
                <a:lnTo>
                  <a:pt x="12265" y="14517"/>
                </a:lnTo>
                <a:cubicBezTo>
                  <a:pt x="12405" y="14547"/>
                  <a:pt x="12309" y="15318"/>
                  <a:pt x="12423" y="15210"/>
                </a:cubicBezTo>
                <a:cubicBezTo>
                  <a:pt x="12494" y="15441"/>
                  <a:pt x="12802" y="15118"/>
                  <a:pt x="12844" y="14997"/>
                </a:cubicBezTo>
                <a:cubicBezTo>
                  <a:pt x="12856" y="15037"/>
                  <a:pt x="12878" y="15060"/>
                  <a:pt x="12911" y="15067"/>
                </a:cubicBezTo>
                <a:cubicBezTo>
                  <a:pt x="12902" y="15223"/>
                  <a:pt x="13012" y="15781"/>
                  <a:pt x="13143" y="15859"/>
                </a:cubicBezTo>
                <a:lnTo>
                  <a:pt x="13144" y="15854"/>
                </a:lnTo>
                <a:cubicBezTo>
                  <a:pt x="13197" y="16052"/>
                  <a:pt x="13142" y="16636"/>
                  <a:pt x="13250" y="16730"/>
                </a:cubicBezTo>
                <a:cubicBezTo>
                  <a:pt x="13233" y="16829"/>
                  <a:pt x="13157" y="17177"/>
                  <a:pt x="13261" y="17253"/>
                </a:cubicBezTo>
                <a:cubicBezTo>
                  <a:pt x="13268" y="17259"/>
                  <a:pt x="13275" y="17264"/>
                  <a:pt x="13282" y="17267"/>
                </a:cubicBezTo>
                <a:cubicBezTo>
                  <a:pt x="13318" y="17267"/>
                  <a:pt x="13328" y="17221"/>
                  <a:pt x="13335" y="17183"/>
                </a:cubicBezTo>
                <a:cubicBezTo>
                  <a:pt x="13489" y="17447"/>
                  <a:pt x="13664" y="17696"/>
                  <a:pt x="13664" y="18046"/>
                </a:cubicBezTo>
                <a:cubicBezTo>
                  <a:pt x="13665" y="18236"/>
                  <a:pt x="13986" y="18792"/>
                  <a:pt x="14143" y="18792"/>
                </a:cubicBezTo>
                <a:lnTo>
                  <a:pt x="14108" y="18792"/>
                </a:lnTo>
                <a:lnTo>
                  <a:pt x="14340" y="18993"/>
                </a:lnTo>
                <a:cubicBezTo>
                  <a:pt x="14381" y="18801"/>
                  <a:pt x="14438" y="18554"/>
                  <a:pt x="14266" y="18407"/>
                </a:cubicBezTo>
                <a:cubicBezTo>
                  <a:pt x="14222" y="18370"/>
                  <a:pt x="14205" y="18151"/>
                  <a:pt x="14226" y="18088"/>
                </a:cubicBezTo>
                <a:cubicBezTo>
                  <a:pt x="14290" y="17896"/>
                  <a:pt x="14071" y="17539"/>
                  <a:pt x="13928" y="17499"/>
                </a:cubicBezTo>
                <a:cubicBezTo>
                  <a:pt x="13881" y="17415"/>
                  <a:pt x="13661" y="17373"/>
                  <a:pt x="13645" y="17259"/>
                </a:cubicBezTo>
                <a:cubicBezTo>
                  <a:pt x="13745" y="17168"/>
                  <a:pt x="13574" y="16889"/>
                  <a:pt x="13559" y="16792"/>
                </a:cubicBezTo>
                <a:cubicBezTo>
                  <a:pt x="13529" y="16788"/>
                  <a:pt x="13501" y="16791"/>
                  <a:pt x="13472" y="16803"/>
                </a:cubicBezTo>
                <a:cubicBezTo>
                  <a:pt x="13429" y="16495"/>
                  <a:pt x="13632" y="16145"/>
                  <a:pt x="13549" y="15846"/>
                </a:cubicBezTo>
                <a:cubicBezTo>
                  <a:pt x="13573" y="15845"/>
                  <a:pt x="13595" y="15843"/>
                  <a:pt x="13619" y="15840"/>
                </a:cubicBezTo>
                <a:cubicBezTo>
                  <a:pt x="13609" y="16099"/>
                  <a:pt x="13684" y="15951"/>
                  <a:pt x="13779" y="16047"/>
                </a:cubicBezTo>
                <a:cubicBezTo>
                  <a:pt x="13864" y="16023"/>
                  <a:pt x="13870" y="16267"/>
                  <a:pt x="13976" y="16189"/>
                </a:cubicBezTo>
                <a:cubicBezTo>
                  <a:pt x="14020" y="16272"/>
                  <a:pt x="14042" y="16563"/>
                  <a:pt x="14148" y="16421"/>
                </a:cubicBezTo>
                <a:cubicBezTo>
                  <a:pt x="14160" y="16430"/>
                  <a:pt x="14169" y="16479"/>
                  <a:pt x="14172" y="16497"/>
                </a:cubicBezTo>
                <a:cubicBezTo>
                  <a:pt x="14248" y="16535"/>
                  <a:pt x="14324" y="16665"/>
                  <a:pt x="14393" y="16675"/>
                </a:cubicBezTo>
                <a:cubicBezTo>
                  <a:pt x="14349" y="16802"/>
                  <a:pt x="14378" y="16936"/>
                  <a:pt x="14328" y="17065"/>
                </a:cubicBezTo>
                <a:cubicBezTo>
                  <a:pt x="14423" y="17103"/>
                  <a:pt x="14649" y="16942"/>
                  <a:pt x="14681" y="16817"/>
                </a:cubicBezTo>
                <a:cubicBezTo>
                  <a:pt x="14747" y="16823"/>
                  <a:pt x="14771" y="16679"/>
                  <a:pt x="14777" y="16616"/>
                </a:cubicBezTo>
                <a:lnTo>
                  <a:pt x="14795" y="16636"/>
                </a:lnTo>
                <a:cubicBezTo>
                  <a:pt x="14920" y="16540"/>
                  <a:pt x="15138" y="16456"/>
                  <a:pt x="15162" y="16247"/>
                </a:cubicBezTo>
                <a:cubicBezTo>
                  <a:pt x="15186" y="16037"/>
                  <a:pt x="15149" y="15872"/>
                  <a:pt x="15136" y="15668"/>
                </a:cubicBezTo>
                <a:cubicBezTo>
                  <a:pt x="15108" y="15228"/>
                  <a:pt x="14762" y="15014"/>
                  <a:pt x="14564" y="14711"/>
                </a:cubicBezTo>
                <a:cubicBezTo>
                  <a:pt x="14528" y="14587"/>
                  <a:pt x="14270" y="14343"/>
                  <a:pt x="14428" y="14189"/>
                </a:cubicBezTo>
                <a:cubicBezTo>
                  <a:pt x="14501" y="14117"/>
                  <a:pt x="14517" y="14012"/>
                  <a:pt x="14591" y="13938"/>
                </a:cubicBezTo>
                <a:cubicBezTo>
                  <a:pt x="14638" y="13892"/>
                  <a:pt x="14715" y="13816"/>
                  <a:pt x="14743" y="13760"/>
                </a:cubicBezTo>
                <a:cubicBezTo>
                  <a:pt x="14780" y="13785"/>
                  <a:pt x="14880" y="13924"/>
                  <a:pt x="14917" y="13797"/>
                </a:cubicBezTo>
                <a:cubicBezTo>
                  <a:pt x="14919" y="13798"/>
                  <a:pt x="14921" y="13800"/>
                  <a:pt x="14924" y="13802"/>
                </a:cubicBezTo>
                <a:cubicBezTo>
                  <a:pt x="14874" y="13903"/>
                  <a:pt x="14944" y="14050"/>
                  <a:pt x="15003" y="14121"/>
                </a:cubicBezTo>
                <a:cubicBezTo>
                  <a:pt x="14696" y="14139"/>
                  <a:pt x="14934" y="14721"/>
                  <a:pt x="15063" y="14532"/>
                </a:cubicBezTo>
                <a:cubicBezTo>
                  <a:pt x="15168" y="14522"/>
                  <a:pt x="15172" y="14273"/>
                  <a:pt x="15207" y="14188"/>
                </a:cubicBezTo>
                <a:cubicBezTo>
                  <a:pt x="15207" y="14093"/>
                  <a:pt x="15157" y="14104"/>
                  <a:pt x="15102" y="14115"/>
                </a:cubicBezTo>
                <a:cubicBezTo>
                  <a:pt x="15199" y="14030"/>
                  <a:pt x="15118" y="14016"/>
                  <a:pt x="15104" y="13913"/>
                </a:cubicBezTo>
                <a:cubicBezTo>
                  <a:pt x="15092" y="13820"/>
                  <a:pt x="15241" y="13850"/>
                  <a:pt x="15282" y="13822"/>
                </a:cubicBezTo>
                <a:cubicBezTo>
                  <a:pt x="15359" y="13767"/>
                  <a:pt x="15439" y="13745"/>
                  <a:pt x="15523" y="13688"/>
                </a:cubicBezTo>
                <a:cubicBezTo>
                  <a:pt x="15526" y="13681"/>
                  <a:pt x="15528" y="13675"/>
                  <a:pt x="15529" y="13668"/>
                </a:cubicBezTo>
                <a:cubicBezTo>
                  <a:pt x="15564" y="13634"/>
                  <a:pt x="15623" y="13651"/>
                  <a:pt x="15631" y="13574"/>
                </a:cubicBezTo>
                <a:cubicBezTo>
                  <a:pt x="15690" y="13627"/>
                  <a:pt x="16074" y="13471"/>
                  <a:pt x="16095" y="13390"/>
                </a:cubicBezTo>
                <a:cubicBezTo>
                  <a:pt x="16114" y="13308"/>
                  <a:pt x="16263" y="13203"/>
                  <a:pt x="16314" y="13153"/>
                </a:cubicBezTo>
                <a:cubicBezTo>
                  <a:pt x="16369" y="13097"/>
                  <a:pt x="16451" y="12820"/>
                  <a:pt x="16493" y="12794"/>
                </a:cubicBezTo>
                <a:lnTo>
                  <a:pt x="16510" y="12781"/>
                </a:lnTo>
                <a:cubicBezTo>
                  <a:pt x="16523" y="12573"/>
                  <a:pt x="16584" y="12331"/>
                  <a:pt x="16643" y="12135"/>
                </a:cubicBezTo>
                <a:cubicBezTo>
                  <a:pt x="16777" y="12226"/>
                  <a:pt x="16741" y="11976"/>
                  <a:pt x="16718" y="11897"/>
                </a:cubicBezTo>
                <a:lnTo>
                  <a:pt x="16759" y="11906"/>
                </a:lnTo>
                <a:cubicBezTo>
                  <a:pt x="16726" y="11747"/>
                  <a:pt x="16728" y="11491"/>
                  <a:pt x="16531" y="11506"/>
                </a:cubicBezTo>
                <a:cubicBezTo>
                  <a:pt x="16589" y="11423"/>
                  <a:pt x="16734" y="11436"/>
                  <a:pt x="16572" y="11272"/>
                </a:cubicBezTo>
                <a:lnTo>
                  <a:pt x="16584" y="11278"/>
                </a:lnTo>
                <a:cubicBezTo>
                  <a:pt x="16598" y="11049"/>
                  <a:pt x="16383" y="11061"/>
                  <a:pt x="16346" y="10916"/>
                </a:cubicBezTo>
                <a:cubicBezTo>
                  <a:pt x="16216" y="10747"/>
                  <a:pt x="16131" y="10449"/>
                  <a:pt x="15922" y="10393"/>
                </a:cubicBezTo>
                <a:cubicBezTo>
                  <a:pt x="15951" y="10281"/>
                  <a:pt x="15996" y="10050"/>
                  <a:pt x="16094" y="10009"/>
                </a:cubicBezTo>
                <a:cubicBezTo>
                  <a:pt x="16162" y="9981"/>
                  <a:pt x="16172" y="9976"/>
                  <a:pt x="16241" y="9976"/>
                </a:cubicBezTo>
                <a:cubicBezTo>
                  <a:pt x="16389" y="9976"/>
                  <a:pt x="16257" y="9717"/>
                  <a:pt x="16138" y="9717"/>
                </a:cubicBezTo>
                <a:cubicBezTo>
                  <a:pt x="16041" y="9717"/>
                  <a:pt x="15947" y="9596"/>
                  <a:pt x="15855" y="9645"/>
                </a:cubicBezTo>
                <a:cubicBezTo>
                  <a:pt x="15815" y="9666"/>
                  <a:pt x="15657" y="9959"/>
                  <a:pt x="15665" y="9700"/>
                </a:cubicBezTo>
                <a:cubicBezTo>
                  <a:pt x="15671" y="9442"/>
                  <a:pt x="15348" y="9696"/>
                  <a:pt x="15343" y="9394"/>
                </a:cubicBezTo>
                <a:cubicBezTo>
                  <a:pt x="15385" y="9432"/>
                  <a:pt x="15449" y="9421"/>
                  <a:pt x="15498" y="9408"/>
                </a:cubicBezTo>
                <a:cubicBezTo>
                  <a:pt x="15515" y="9403"/>
                  <a:pt x="15696" y="9022"/>
                  <a:pt x="15716" y="8978"/>
                </a:cubicBezTo>
                <a:cubicBezTo>
                  <a:pt x="15802" y="8780"/>
                  <a:pt x="15869" y="9340"/>
                  <a:pt x="15873" y="9343"/>
                </a:cubicBezTo>
                <a:cubicBezTo>
                  <a:pt x="15724" y="9412"/>
                  <a:pt x="15962" y="9649"/>
                  <a:pt x="16042" y="9398"/>
                </a:cubicBezTo>
                <a:cubicBezTo>
                  <a:pt x="16080" y="9281"/>
                  <a:pt x="16134" y="9226"/>
                  <a:pt x="16255" y="9232"/>
                </a:cubicBezTo>
                <a:cubicBezTo>
                  <a:pt x="16563" y="9232"/>
                  <a:pt x="16381" y="9707"/>
                  <a:pt x="16600" y="9725"/>
                </a:cubicBezTo>
                <a:cubicBezTo>
                  <a:pt x="16602" y="9756"/>
                  <a:pt x="16619" y="9789"/>
                  <a:pt x="16637" y="9811"/>
                </a:cubicBezTo>
                <a:cubicBezTo>
                  <a:pt x="16663" y="9798"/>
                  <a:pt x="16698" y="9771"/>
                  <a:pt x="16709" y="9740"/>
                </a:cubicBezTo>
                <a:cubicBezTo>
                  <a:pt x="16725" y="9749"/>
                  <a:pt x="16741" y="9758"/>
                  <a:pt x="16757" y="9767"/>
                </a:cubicBezTo>
                <a:cubicBezTo>
                  <a:pt x="16769" y="9767"/>
                  <a:pt x="16778" y="9762"/>
                  <a:pt x="16785" y="9756"/>
                </a:cubicBezTo>
                <a:cubicBezTo>
                  <a:pt x="16797" y="9780"/>
                  <a:pt x="16820" y="9802"/>
                  <a:pt x="16840" y="9817"/>
                </a:cubicBezTo>
                <a:cubicBezTo>
                  <a:pt x="16852" y="9804"/>
                  <a:pt x="16864" y="9788"/>
                  <a:pt x="16873" y="9771"/>
                </a:cubicBezTo>
                <a:cubicBezTo>
                  <a:pt x="16891" y="9805"/>
                  <a:pt x="16902" y="9828"/>
                  <a:pt x="16908" y="9843"/>
                </a:cubicBezTo>
                <a:cubicBezTo>
                  <a:pt x="16847" y="9895"/>
                  <a:pt x="17004" y="10307"/>
                  <a:pt x="17021" y="10410"/>
                </a:cubicBezTo>
                <a:cubicBezTo>
                  <a:pt x="17070" y="10691"/>
                  <a:pt x="17304" y="10518"/>
                  <a:pt x="17449" y="10518"/>
                </a:cubicBezTo>
                <a:cubicBezTo>
                  <a:pt x="17808" y="10215"/>
                  <a:pt x="17261" y="9613"/>
                  <a:pt x="17080" y="9402"/>
                </a:cubicBezTo>
                <a:lnTo>
                  <a:pt x="17048" y="9438"/>
                </a:lnTo>
                <a:cubicBezTo>
                  <a:pt x="16837" y="9231"/>
                  <a:pt x="16887" y="9348"/>
                  <a:pt x="17005" y="9091"/>
                </a:cubicBezTo>
                <a:cubicBezTo>
                  <a:pt x="17099" y="8895"/>
                  <a:pt x="16986" y="8839"/>
                  <a:pt x="17044" y="8633"/>
                </a:cubicBezTo>
                <a:cubicBezTo>
                  <a:pt x="17065" y="8626"/>
                  <a:pt x="17115" y="8634"/>
                  <a:pt x="17137" y="8636"/>
                </a:cubicBezTo>
                <a:cubicBezTo>
                  <a:pt x="17110" y="8586"/>
                  <a:pt x="17077" y="8532"/>
                  <a:pt x="17040" y="8493"/>
                </a:cubicBezTo>
                <a:cubicBezTo>
                  <a:pt x="17041" y="8492"/>
                  <a:pt x="17041" y="8490"/>
                  <a:pt x="17042" y="8488"/>
                </a:cubicBezTo>
                <a:cubicBezTo>
                  <a:pt x="17064" y="8487"/>
                  <a:pt x="17086" y="8479"/>
                  <a:pt x="17106" y="8468"/>
                </a:cubicBezTo>
                <a:cubicBezTo>
                  <a:pt x="17136" y="8432"/>
                  <a:pt x="17150" y="8393"/>
                  <a:pt x="17159" y="8342"/>
                </a:cubicBezTo>
                <a:cubicBezTo>
                  <a:pt x="17315" y="8418"/>
                  <a:pt x="17705" y="8619"/>
                  <a:pt x="17671" y="8117"/>
                </a:cubicBezTo>
                <a:cubicBezTo>
                  <a:pt x="17658" y="7925"/>
                  <a:pt x="17808" y="7735"/>
                  <a:pt x="17792" y="7535"/>
                </a:cubicBezTo>
                <a:cubicBezTo>
                  <a:pt x="17781" y="7389"/>
                  <a:pt x="17861" y="7091"/>
                  <a:pt x="17823" y="6968"/>
                </a:cubicBezTo>
                <a:cubicBezTo>
                  <a:pt x="17754" y="6743"/>
                  <a:pt x="17595" y="6575"/>
                  <a:pt x="17533" y="6355"/>
                </a:cubicBezTo>
                <a:cubicBezTo>
                  <a:pt x="17482" y="6176"/>
                  <a:pt x="17477" y="6076"/>
                  <a:pt x="17371" y="5930"/>
                </a:cubicBezTo>
                <a:cubicBezTo>
                  <a:pt x="17206" y="5696"/>
                  <a:pt x="16964" y="5566"/>
                  <a:pt x="16701" y="5550"/>
                </a:cubicBezTo>
                <a:lnTo>
                  <a:pt x="16702" y="5599"/>
                </a:lnTo>
                <a:lnTo>
                  <a:pt x="16682" y="5620"/>
                </a:lnTo>
                <a:cubicBezTo>
                  <a:pt x="16715" y="5661"/>
                  <a:pt x="16696" y="5689"/>
                  <a:pt x="16705" y="5735"/>
                </a:cubicBezTo>
                <a:cubicBezTo>
                  <a:pt x="16705" y="5735"/>
                  <a:pt x="16701" y="5738"/>
                  <a:pt x="16686" y="5738"/>
                </a:cubicBezTo>
                <a:cubicBezTo>
                  <a:pt x="16699" y="5604"/>
                  <a:pt x="16597" y="5649"/>
                  <a:pt x="16543" y="5672"/>
                </a:cubicBezTo>
                <a:cubicBezTo>
                  <a:pt x="16464" y="5655"/>
                  <a:pt x="16474" y="5478"/>
                  <a:pt x="16362" y="5478"/>
                </a:cubicBezTo>
                <a:cubicBezTo>
                  <a:pt x="16292" y="5478"/>
                  <a:pt x="16248" y="5504"/>
                  <a:pt x="16175" y="5453"/>
                </a:cubicBezTo>
                <a:cubicBezTo>
                  <a:pt x="16188" y="5307"/>
                  <a:pt x="16331" y="5234"/>
                  <a:pt x="16320" y="5059"/>
                </a:cubicBezTo>
                <a:cubicBezTo>
                  <a:pt x="16316" y="4984"/>
                  <a:pt x="16399" y="4871"/>
                  <a:pt x="16438" y="4830"/>
                </a:cubicBezTo>
                <a:cubicBezTo>
                  <a:pt x="16438" y="4780"/>
                  <a:pt x="16419" y="4738"/>
                  <a:pt x="16403" y="4694"/>
                </a:cubicBezTo>
                <a:cubicBezTo>
                  <a:pt x="16485" y="4410"/>
                  <a:pt x="16622" y="4513"/>
                  <a:pt x="16822" y="4502"/>
                </a:cubicBezTo>
                <a:cubicBezTo>
                  <a:pt x="17017" y="4491"/>
                  <a:pt x="17229" y="4512"/>
                  <a:pt x="17432" y="4486"/>
                </a:cubicBezTo>
                <a:cubicBezTo>
                  <a:pt x="17432" y="4486"/>
                  <a:pt x="17380" y="4399"/>
                  <a:pt x="17380" y="4399"/>
                </a:cubicBezTo>
                <a:cubicBezTo>
                  <a:pt x="17472" y="4395"/>
                  <a:pt x="17591" y="4417"/>
                  <a:pt x="17675" y="4457"/>
                </a:cubicBezTo>
                <a:lnTo>
                  <a:pt x="17587" y="4479"/>
                </a:lnTo>
                <a:cubicBezTo>
                  <a:pt x="17820" y="4694"/>
                  <a:pt x="18012" y="4482"/>
                  <a:pt x="18255" y="4567"/>
                </a:cubicBezTo>
                <a:lnTo>
                  <a:pt x="18310" y="4498"/>
                </a:lnTo>
                <a:cubicBezTo>
                  <a:pt x="18234" y="4374"/>
                  <a:pt x="18125" y="4427"/>
                  <a:pt x="18045" y="4339"/>
                </a:cubicBezTo>
                <a:cubicBezTo>
                  <a:pt x="18017" y="4297"/>
                  <a:pt x="18066" y="4003"/>
                  <a:pt x="18073" y="3947"/>
                </a:cubicBezTo>
                <a:cubicBezTo>
                  <a:pt x="18187" y="3913"/>
                  <a:pt x="18309" y="3913"/>
                  <a:pt x="18421" y="3949"/>
                </a:cubicBezTo>
                <a:cubicBezTo>
                  <a:pt x="18458" y="3949"/>
                  <a:pt x="18515" y="4111"/>
                  <a:pt x="18527" y="4157"/>
                </a:cubicBezTo>
                <a:cubicBezTo>
                  <a:pt x="18550" y="4152"/>
                  <a:pt x="18576" y="4143"/>
                  <a:pt x="18595" y="4129"/>
                </a:cubicBezTo>
                <a:cubicBezTo>
                  <a:pt x="18617" y="4170"/>
                  <a:pt x="18639" y="4210"/>
                  <a:pt x="18664" y="4248"/>
                </a:cubicBezTo>
                <a:cubicBezTo>
                  <a:pt x="18693" y="4222"/>
                  <a:pt x="18724" y="4201"/>
                  <a:pt x="18757" y="4186"/>
                </a:cubicBezTo>
                <a:cubicBezTo>
                  <a:pt x="18758" y="4038"/>
                  <a:pt x="18825" y="3956"/>
                  <a:pt x="18932" y="4040"/>
                </a:cubicBezTo>
                <a:cubicBezTo>
                  <a:pt x="18932" y="4003"/>
                  <a:pt x="18933" y="3962"/>
                  <a:pt x="18927" y="3925"/>
                </a:cubicBezTo>
                <a:cubicBezTo>
                  <a:pt x="18949" y="3962"/>
                  <a:pt x="18974" y="4040"/>
                  <a:pt x="19016" y="4044"/>
                </a:cubicBezTo>
                <a:cubicBezTo>
                  <a:pt x="19020" y="4065"/>
                  <a:pt x="19027" y="4085"/>
                  <a:pt x="19036" y="4104"/>
                </a:cubicBezTo>
                <a:cubicBezTo>
                  <a:pt x="18991" y="4134"/>
                  <a:pt x="18948" y="4163"/>
                  <a:pt x="18913" y="4209"/>
                </a:cubicBezTo>
                <a:lnTo>
                  <a:pt x="18933" y="4227"/>
                </a:lnTo>
                <a:lnTo>
                  <a:pt x="18922" y="4242"/>
                </a:lnTo>
                <a:cubicBezTo>
                  <a:pt x="18933" y="4251"/>
                  <a:pt x="18941" y="4262"/>
                  <a:pt x="18947" y="4276"/>
                </a:cubicBezTo>
                <a:cubicBezTo>
                  <a:pt x="18922" y="4461"/>
                  <a:pt x="18945" y="4782"/>
                  <a:pt x="18746" y="4754"/>
                </a:cubicBezTo>
                <a:cubicBezTo>
                  <a:pt x="18747" y="4788"/>
                  <a:pt x="18744" y="4821"/>
                  <a:pt x="18739" y="4854"/>
                </a:cubicBezTo>
                <a:cubicBezTo>
                  <a:pt x="18836" y="5008"/>
                  <a:pt x="18864" y="5224"/>
                  <a:pt x="18983" y="5396"/>
                </a:cubicBezTo>
                <a:cubicBezTo>
                  <a:pt x="19126" y="5602"/>
                  <a:pt x="19308" y="5753"/>
                  <a:pt x="19457" y="5949"/>
                </a:cubicBezTo>
                <a:cubicBezTo>
                  <a:pt x="19532" y="6048"/>
                  <a:pt x="19836" y="6469"/>
                  <a:pt x="19960" y="6469"/>
                </a:cubicBezTo>
                <a:cubicBezTo>
                  <a:pt x="20212" y="6469"/>
                  <a:pt x="19956" y="6018"/>
                  <a:pt x="19950" y="5979"/>
                </a:cubicBezTo>
                <a:cubicBezTo>
                  <a:pt x="19977" y="5936"/>
                  <a:pt x="20168" y="5982"/>
                  <a:pt x="20211" y="5985"/>
                </a:cubicBezTo>
                <a:cubicBezTo>
                  <a:pt x="20174" y="5942"/>
                  <a:pt x="19926" y="5707"/>
                  <a:pt x="19968" y="5649"/>
                </a:cubicBezTo>
                <a:cubicBezTo>
                  <a:pt x="19982" y="5630"/>
                  <a:pt x="20101" y="5654"/>
                  <a:pt x="20126" y="5664"/>
                </a:cubicBezTo>
                <a:cubicBezTo>
                  <a:pt x="20192" y="5412"/>
                  <a:pt x="19863" y="5420"/>
                  <a:pt x="19903" y="5247"/>
                </a:cubicBezTo>
                <a:cubicBezTo>
                  <a:pt x="19934" y="5260"/>
                  <a:pt x="19968" y="5294"/>
                  <a:pt x="19997" y="5315"/>
                </a:cubicBezTo>
                <a:cubicBezTo>
                  <a:pt x="20147" y="5117"/>
                  <a:pt x="19645" y="4785"/>
                  <a:pt x="19523" y="4756"/>
                </a:cubicBezTo>
                <a:cubicBezTo>
                  <a:pt x="19467" y="4748"/>
                  <a:pt x="19432" y="4643"/>
                  <a:pt x="19443" y="4586"/>
                </a:cubicBezTo>
                <a:cubicBezTo>
                  <a:pt x="19470" y="4445"/>
                  <a:pt x="19324" y="4420"/>
                  <a:pt x="19334" y="4366"/>
                </a:cubicBezTo>
                <a:cubicBezTo>
                  <a:pt x="19351" y="4272"/>
                  <a:pt x="19470" y="4429"/>
                  <a:pt x="19504" y="4429"/>
                </a:cubicBezTo>
                <a:cubicBezTo>
                  <a:pt x="19583" y="4429"/>
                  <a:pt x="19522" y="4292"/>
                  <a:pt x="19560" y="4279"/>
                </a:cubicBezTo>
                <a:cubicBezTo>
                  <a:pt x="19779" y="4468"/>
                  <a:pt x="19644" y="4227"/>
                  <a:pt x="19830" y="4227"/>
                </a:cubicBezTo>
                <a:cubicBezTo>
                  <a:pt x="19974" y="4180"/>
                  <a:pt x="20153" y="4358"/>
                  <a:pt x="20275" y="4424"/>
                </a:cubicBezTo>
                <a:cubicBezTo>
                  <a:pt x="20286" y="4362"/>
                  <a:pt x="20280" y="4286"/>
                  <a:pt x="20244" y="4238"/>
                </a:cubicBezTo>
                <a:cubicBezTo>
                  <a:pt x="20487" y="4009"/>
                  <a:pt x="20524" y="3674"/>
                  <a:pt x="20914" y="3862"/>
                </a:cubicBezTo>
                <a:cubicBezTo>
                  <a:pt x="20928" y="3840"/>
                  <a:pt x="20946" y="3835"/>
                  <a:pt x="20968" y="3843"/>
                </a:cubicBezTo>
                <a:cubicBezTo>
                  <a:pt x="20980" y="3602"/>
                  <a:pt x="20494" y="3359"/>
                  <a:pt x="20326" y="3322"/>
                </a:cubicBezTo>
                <a:cubicBezTo>
                  <a:pt x="20400" y="3299"/>
                  <a:pt x="20509" y="3221"/>
                  <a:pt x="20442" y="3106"/>
                </a:cubicBezTo>
                <a:cubicBezTo>
                  <a:pt x="20615" y="3209"/>
                  <a:pt x="20796" y="3130"/>
                  <a:pt x="20975" y="3259"/>
                </a:cubicBezTo>
                <a:cubicBezTo>
                  <a:pt x="21042" y="3307"/>
                  <a:pt x="21600" y="3507"/>
                  <a:pt x="21591" y="3334"/>
                </a:cubicBezTo>
                <a:cubicBezTo>
                  <a:pt x="21518" y="3261"/>
                  <a:pt x="21537" y="3195"/>
                  <a:pt x="21482" y="3136"/>
                </a:cubicBezTo>
                <a:close/>
                <a:moveTo>
                  <a:pt x="16994" y="18909"/>
                </a:moveTo>
                <a:cubicBezTo>
                  <a:pt x="16992" y="18916"/>
                  <a:pt x="16986" y="18936"/>
                  <a:pt x="16994" y="18908"/>
                </a:cubicBezTo>
                <a:cubicBezTo>
                  <a:pt x="16995" y="18905"/>
                  <a:pt x="16995" y="18906"/>
                  <a:pt x="16994" y="18908"/>
                </a:cubicBezTo>
                <a:cubicBezTo>
                  <a:pt x="17025" y="18802"/>
                  <a:pt x="16849" y="18703"/>
                  <a:pt x="16797" y="18645"/>
                </a:cubicBezTo>
                <a:cubicBezTo>
                  <a:pt x="16910" y="18509"/>
                  <a:pt x="16724" y="18432"/>
                  <a:pt x="16738" y="18304"/>
                </a:cubicBezTo>
                <a:lnTo>
                  <a:pt x="16754" y="18340"/>
                </a:lnTo>
                <a:lnTo>
                  <a:pt x="16768" y="18257"/>
                </a:lnTo>
                <a:lnTo>
                  <a:pt x="16776" y="18259"/>
                </a:lnTo>
                <a:cubicBezTo>
                  <a:pt x="16763" y="18110"/>
                  <a:pt x="16888" y="18117"/>
                  <a:pt x="16947" y="18016"/>
                </a:cubicBezTo>
                <a:cubicBezTo>
                  <a:pt x="16932" y="18006"/>
                  <a:pt x="16894" y="17954"/>
                  <a:pt x="16878" y="17954"/>
                </a:cubicBezTo>
                <a:cubicBezTo>
                  <a:pt x="17187" y="17954"/>
                  <a:pt x="16910" y="17614"/>
                  <a:pt x="16748" y="17594"/>
                </a:cubicBezTo>
                <a:cubicBezTo>
                  <a:pt x="16760" y="17529"/>
                  <a:pt x="16681" y="17426"/>
                  <a:pt x="16659" y="17362"/>
                </a:cubicBezTo>
                <a:cubicBezTo>
                  <a:pt x="16473" y="17255"/>
                  <a:pt x="16458" y="17581"/>
                  <a:pt x="16392" y="17697"/>
                </a:cubicBezTo>
                <a:lnTo>
                  <a:pt x="16408" y="17712"/>
                </a:lnTo>
                <a:cubicBezTo>
                  <a:pt x="16350" y="17704"/>
                  <a:pt x="16222" y="17768"/>
                  <a:pt x="16295" y="17866"/>
                </a:cubicBezTo>
                <a:cubicBezTo>
                  <a:pt x="16216" y="17940"/>
                  <a:pt x="16061" y="17932"/>
                  <a:pt x="16023" y="18049"/>
                </a:cubicBezTo>
                <a:cubicBezTo>
                  <a:pt x="15957" y="18251"/>
                  <a:pt x="15876" y="18304"/>
                  <a:pt x="15732" y="18363"/>
                </a:cubicBezTo>
                <a:cubicBezTo>
                  <a:pt x="15609" y="18415"/>
                  <a:pt x="15571" y="18696"/>
                  <a:pt x="15535" y="18708"/>
                </a:cubicBezTo>
                <a:cubicBezTo>
                  <a:pt x="15508" y="18708"/>
                  <a:pt x="15366" y="18659"/>
                  <a:pt x="15367" y="18626"/>
                </a:cubicBezTo>
                <a:lnTo>
                  <a:pt x="15369" y="18534"/>
                </a:lnTo>
                <a:lnTo>
                  <a:pt x="15311" y="18575"/>
                </a:lnTo>
                <a:lnTo>
                  <a:pt x="15306" y="18562"/>
                </a:lnTo>
                <a:cubicBezTo>
                  <a:pt x="15117" y="18677"/>
                  <a:pt x="15108" y="18934"/>
                  <a:pt x="15200" y="19136"/>
                </a:cubicBezTo>
                <a:cubicBezTo>
                  <a:pt x="15161" y="19181"/>
                  <a:pt x="15164" y="19258"/>
                  <a:pt x="15203" y="19303"/>
                </a:cubicBezTo>
                <a:cubicBezTo>
                  <a:pt x="15195" y="19335"/>
                  <a:pt x="15210" y="19374"/>
                  <a:pt x="15235" y="19385"/>
                </a:cubicBezTo>
                <a:cubicBezTo>
                  <a:pt x="15225" y="19424"/>
                  <a:pt x="15232" y="19455"/>
                  <a:pt x="15254" y="19479"/>
                </a:cubicBezTo>
                <a:cubicBezTo>
                  <a:pt x="15285" y="19481"/>
                  <a:pt x="15311" y="19464"/>
                  <a:pt x="15340" y="19452"/>
                </a:cubicBezTo>
                <a:cubicBezTo>
                  <a:pt x="15350" y="19468"/>
                  <a:pt x="15353" y="19488"/>
                  <a:pt x="15347" y="19511"/>
                </a:cubicBezTo>
                <a:cubicBezTo>
                  <a:pt x="15325" y="19540"/>
                  <a:pt x="15350" y="19890"/>
                  <a:pt x="15399" y="19920"/>
                </a:cubicBezTo>
                <a:cubicBezTo>
                  <a:pt x="15473" y="19966"/>
                  <a:pt x="15568" y="19928"/>
                  <a:pt x="15643" y="19918"/>
                </a:cubicBezTo>
                <a:cubicBezTo>
                  <a:pt x="15630" y="20115"/>
                  <a:pt x="15842" y="20079"/>
                  <a:pt x="15913" y="19951"/>
                </a:cubicBezTo>
                <a:cubicBezTo>
                  <a:pt x="15943" y="20003"/>
                  <a:pt x="16038" y="20088"/>
                  <a:pt x="16085" y="20029"/>
                </a:cubicBezTo>
                <a:cubicBezTo>
                  <a:pt x="16181" y="20173"/>
                  <a:pt x="16201" y="20238"/>
                  <a:pt x="16389" y="20115"/>
                </a:cubicBezTo>
                <a:cubicBezTo>
                  <a:pt x="16410" y="20270"/>
                  <a:pt x="16541" y="20049"/>
                  <a:pt x="16499" y="19901"/>
                </a:cubicBezTo>
                <a:cubicBezTo>
                  <a:pt x="16526" y="19881"/>
                  <a:pt x="16539" y="19851"/>
                  <a:pt x="16538" y="19809"/>
                </a:cubicBezTo>
                <a:lnTo>
                  <a:pt x="16562" y="19798"/>
                </a:lnTo>
                <a:cubicBezTo>
                  <a:pt x="16568" y="19733"/>
                  <a:pt x="16573" y="19601"/>
                  <a:pt x="16539" y="19554"/>
                </a:cubicBezTo>
                <a:cubicBezTo>
                  <a:pt x="16562" y="19523"/>
                  <a:pt x="16574" y="19505"/>
                  <a:pt x="16597" y="19520"/>
                </a:cubicBezTo>
                <a:cubicBezTo>
                  <a:pt x="16644" y="19442"/>
                  <a:pt x="16806" y="19309"/>
                  <a:pt x="16741" y="19205"/>
                </a:cubicBezTo>
                <a:cubicBezTo>
                  <a:pt x="16704" y="19144"/>
                  <a:pt x="16767" y="18984"/>
                  <a:pt x="16806" y="18955"/>
                </a:cubicBezTo>
                <a:cubicBezTo>
                  <a:pt x="16858" y="18955"/>
                  <a:pt x="16966" y="19000"/>
                  <a:pt x="16994" y="18909"/>
                </a:cubicBezTo>
                <a:close/>
                <a:moveTo>
                  <a:pt x="17082" y="15769"/>
                </a:moveTo>
                <a:cubicBezTo>
                  <a:pt x="17065" y="15769"/>
                  <a:pt x="17051" y="15769"/>
                  <a:pt x="17082" y="15769"/>
                </a:cubicBezTo>
                <a:cubicBezTo>
                  <a:pt x="17137" y="15769"/>
                  <a:pt x="17106" y="15769"/>
                  <a:pt x="17083" y="15769"/>
                </a:cubicBezTo>
                <a:cubicBezTo>
                  <a:pt x="17275" y="15768"/>
                  <a:pt x="17243" y="16089"/>
                  <a:pt x="17193" y="16059"/>
                </a:cubicBezTo>
                <a:cubicBezTo>
                  <a:pt x="17151" y="16034"/>
                  <a:pt x="17029" y="15770"/>
                  <a:pt x="17082" y="1576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0FBEBD5A-78A1-9B40-A980-514D9B8E4A8E}"/>
              </a:ext>
            </a:extLst>
          </p:cNvPr>
          <p:cNvSpPr/>
          <p:nvPr/>
        </p:nvSpPr>
        <p:spPr>
          <a:xfrm>
            <a:off x="4444496" y="4494394"/>
            <a:ext cx="1929416" cy="1674897"/>
          </a:xfrm>
          <a:custGeom>
            <a:avLst/>
            <a:gdLst>
              <a:gd name="connsiteX0" fmla="*/ 2471411 w 2824095"/>
              <a:gd name="connsiteY0" fmla="*/ 2117997 h 2451555"/>
              <a:gd name="connsiteX1" fmla="*/ 2461141 w 2824095"/>
              <a:gd name="connsiteY1" fmla="*/ 2159786 h 2451555"/>
              <a:gd name="connsiteX2" fmla="*/ 2493417 w 2824095"/>
              <a:gd name="connsiteY2" fmla="*/ 2145846 h 2451555"/>
              <a:gd name="connsiteX3" fmla="*/ 2518317 w 2824095"/>
              <a:gd name="connsiteY3" fmla="*/ 2145846 h 2451555"/>
              <a:gd name="connsiteX4" fmla="*/ 2492663 w 2824095"/>
              <a:gd name="connsiteY4" fmla="*/ 2178120 h 2451555"/>
              <a:gd name="connsiteX5" fmla="*/ 2485327 w 2824095"/>
              <a:gd name="connsiteY5" fmla="*/ 2187635 h 2451555"/>
              <a:gd name="connsiteX6" fmla="*/ 2442071 w 2824095"/>
              <a:gd name="connsiteY6" fmla="*/ 2217728 h 2451555"/>
              <a:gd name="connsiteX7" fmla="*/ 2355555 w 2824095"/>
              <a:gd name="connsiteY7" fmla="*/ 2278578 h 2451555"/>
              <a:gd name="connsiteX8" fmla="*/ 2363603 w 2824095"/>
              <a:gd name="connsiteY8" fmla="*/ 2288092 h 2451555"/>
              <a:gd name="connsiteX9" fmla="*/ 2354087 w 2824095"/>
              <a:gd name="connsiteY9" fmla="*/ 2296912 h 2451555"/>
              <a:gd name="connsiteX10" fmla="*/ 2333549 w 2824095"/>
              <a:gd name="connsiteY10" fmla="*/ 2300578 h 2451555"/>
              <a:gd name="connsiteX11" fmla="*/ 2303493 w 2824095"/>
              <a:gd name="connsiteY11" fmla="*/ 2307912 h 2451555"/>
              <a:gd name="connsiteX12" fmla="*/ 2254367 w 2824095"/>
              <a:gd name="connsiteY12" fmla="*/ 2326973 h 2451555"/>
              <a:gd name="connsiteX13" fmla="*/ 2211823 w 2824095"/>
              <a:gd name="connsiteY13" fmla="*/ 2368762 h 2451555"/>
              <a:gd name="connsiteX14" fmla="*/ 2099655 w 2824095"/>
              <a:gd name="connsiteY14" fmla="*/ 2441339 h 2451555"/>
              <a:gd name="connsiteX15" fmla="*/ 2040973 w 2824095"/>
              <a:gd name="connsiteY15" fmla="*/ 2448673 h 2451555"/>
              <a:gd name="connsiteX16" fmla="*/ 2017539 w 2824095"/>
              <a:gd name="connsiteY16" fmla="*/ 2436218 h 2451555"/>
              <a:gd name="connsiteX17" fmla="*/ 2017539 w 2824095"/>
              <a:gd name="connsiteY17" fmla="*/ 2425218 h 2451555"/>
              <a:gd name="connsiteX18" fmla="*/ 1967659 w 2824095"/>
              <a:gd name="connsiteY18" fmla="*/ 2426672 h 2451555"/>
              <a:gd name="connsiteX19" fmla="*/ 1980111 w 2824095"/>
              <a:gd name="connsiteY19" fmla="*/ 2411278 h 2451555"/>
              <a:gd name="connsiteX20" fmla="*/ 2005803 w 2824095"/>
              <a:gd name="connsiteY20" fmla="*/ 2391490 h 2451555"/>
              <a:gd name="connsiteX21" fmla="*/ 2041725 w 2824095"/>
              <a:gd name="connsiteY21" fmla="*/ 2368762 h 2451555"/>
              <a:gd name="connsiteX22" fmla="*/ 2085697 w 2824095"/>
              <a:gd name="connsiteY22" fmla="*/ 2342367 h 2451555"/>
              <a:gd name="connsiteX23" fmla="*/ 2120907 w 2824095"/>
              <a:gd name="connsiteY23" fmla="*/ 2320366 h 2451555"/>
              <a:gd name="connsiteX24" fmla="*/ 2161231 w 2824095"/>
              <a:gd name="connsiteY24" fmla="*/ 2304972 h 2451555"/>
              <a:gd name="connsiteX25" fmla="*/ 2255081 w 2824095"/>
              <a:gd name="connsiteY25" fmla="*/ 2264637 h 2451555"/>
              <a:gd name="connsiteX26" fmla="*/ 2288109 w 2824095"/>
              <a:gd name="connsiteY26" fmla="*/ 2248516 h 2451555"/>
              <a:gd name="connsiteX27" fmla="*/ 2315231 w 2824095"/>
              <a:gd name="connsiteY27" fmla="*/ 2236030 h 2451555"/>
              <a:gd name="connsiteX28" fmla="*/ 2329147 w 2824095"/>
              <a:gd name="connsiteY28" fmla="*/ 2225030 h 2451555"/>
              <a:gd name="connsiteX29" fmla="*/ 2352621 w 2824095"/>
              <a:gd name="connsiteY29" fmla="*/ 2197908 h 2451555"/>
              <a:gd name="connsiteX30" fmla="*/ 2384141 w 2824095"/>
              <a:gd name="connsiteY30" fmla="*/ 2181787 h 2451555"/>
              <a:gd name="connsiteX31" fmla="*/ 2411263 w 2824095"/>
              <a:gd name="connsiteY31" fmla="*/ 2162726 h 2451555"/>
              <a:gd name="connsiteX32" fmla="*/ 2430333 w 2824095"/>
              <a:gd name="connsiteY32" fmla="*/ 2137785 h 2451555"/>
              <a:gd name="connsiteX33" fmla="*/ 2471411 w 2824095"/>
              <a:gd name="connsiteY33" fmla="*/ 2117997 h 2451555"/>
              <a:gd name="connsiteX34" fmla="*/ 1346557 w 2824095"/>
              <a:gd name="connsiteY34" fmla="*/ 2117729 h 2451555"/>
              <a:gd name="connsiteX35" fmla="*/ 1181567 w 2824095"/>
              <a:gd name="connsiteY35" fmla="*/ 2265106 h 2451555"/>
              <a:gd name="connsiteX36" fmla="*/ 1177541 w 2824095"/>
              <a:gd name="connsiteY36" fmla="*/ 2155239 h 2451555"/>
              <a:gd name="connsiteX37" fmla="*/ 1304781 w 2824095"/>
              <a:gd name="connsiteY37" fmla="*/ 2129771 h 2451555"/>
              <a:gd name="connsiteX38" fmla="*/ 1304781 w 2824095"/>
              <a:gd name="connsiteY38" fmla="*/ 2129771 h 2451555"/>
              <a:gd name="connsiteX39" fmla="*/ 1346557 w 2824095"/>
              <a:gd name="connsiteY39" fmla="*/ 2117729 h 2451555"/>
              <a:gd name="connsiteX40" fmla="*/ 2667163 w 2824095"/>
              <a:gd name="connsiteY40" fmla="*/ 1772622 h 2451555"/>
              <a:gd name="connsiteX41" fmla="*/ 2673031 w 2824095"/>
              <a:gd name="connsiteY41" fmla="*/ 1781442 h 2451555"/>
              <a:gd name="connsiteX42" fmla="*/ 2681833 w 2824095"/>
              <a:gd name="connsiteY42" fmla="*/ 1801957 h 2451555"/>
              <a:gd name="connsiteX43" fmla="*/ 2710459 w 2824095"/>
              <a:gd name="connsiteY43" fmla="*/ 1832777 h 2451555"/>
              <a:gd name="connsiteX44" fmla="*/ 2693569 w 2824095"/>
              <a:gd name="connsiteY44" fmla="*/ 1882626 h 2451555"/>
              <a:gd name="connsiteX45" fmla="*/ 2692855 w 2824095"/>
              <a:gd name="connsiteY45" fmla="*/ 1905354 h 2451555"/>
              <a:gd name="connsiteX46" fmla="*/ 2710459 w 2824095"/>
              <a:gd name="connsiteY46" fmla="*/ 1907567 h 2451555"/>
              <a:gd name="connsiteX47" fmla="*/ 2719975 w 2824095"/>
              <a:gd name="connsiteY47" fmla="*/ 1886293 h 2451555"/>
              <a:gd name="connsiteX48" fmla="*/ 2726557 w 2824095"/>
              <a:gd name="connsiteY48" fmla="*/ 1907567 h 2451555"/>
              <a:gd name="connsiteX49" fmla="*/ 2717041 w 2824095"/>
              <a:gd name="connsiteY49" fmla="*/ 1937628 h 2451555"/>
              <a:gd name="connsiteX50" fmla="*/ 2733179 w 2824095"/>
              <a:gd name="connsiteY50" fmla="*/ 1961083 h 2451555"/>
              <a:gd name="connsiteX51" fmla="*/ 2781551 w 2824095"/>
              <a:gd name="connsiteY51" fmla="*/ 1958144 h 2451555"/>
              <a:gd name="connsiteX52" fmla="*/ 2824095 w 2824095"/>
              <a:gd name="connsiteY52" fmla="*/ 1953750 h 2451555"/>
              <a:gd name="connsiteX53" fmla="*/ 2799157 w 2824095"/>
              <a:gd name="connsiteY53" fmla="*/ 1982357 h 2451555"/>
              <a:gd name="connsiteX54" fmla="*/ 2769855 w 2824095"/>
              <a:gd name="connsiteY54" fmla="*/ 2010206 h 2451555"/>
              <a:gd name="connsiteX55" fmla="*/ 2700191 w 2824095"/>
              <a:gd name="connsiteY55" fmla="*/ 2040994 h 2451555"/>
              <a:gd name="connsiteX56" fmla="*/ 2689167 w 2824095"/>
              <a:gd name="connsiteY56" fmla="*/ 2049814 h 2451555"/>
              <a:gd name="connsiteX57" fmla="*/ 2686987 w 2824095"/>
              <a:gd name="connsiteY57" fmla="*/ 2064481 h 2451555"/>
              <a:gd name="connsiteX58" fmla="*/ 2660581 w 2824095"/>
              <a:gd name="connsiteY58" fmla="*/ 2084269 h 2451555"/>
              <a:gd name="connsiteX59" fmla="*/ 2633459 w 2824095"/>
              <a:gd name="connsiteY59" fmla="*/ 2109178 h 2451555"/>
              <a:gd name="connsiteX60" fmla="*/ 2597537 w 2824095"/>
              <a:gd name="connsiteY60" fmla="*/ 2130452 h 2451555"/>
              <a:gd name="connsiteX61" fmla="*/ 2542543 w 2824095"/>
              <a:gd name="connsiteY61" fmla="*/ 2161999 h 2451555"/>
              <a:gd name="connsiteX62" fmla="*/ 2515383 w 2824095"/>
              <a:gd name="connsiteY62" fmla="*/ 2152452 h 2451555"/>
              <a:gd name="connsiteX63" fmla="*/ 2552811 w 2824095"/>
              <a:gd name="connsiteY63" fmla="*/ 2122391 h 2451555"/>
              <a:gd name="connsiteX64" fmla="*/ 2583581 w 2824095"/>
              <a:gd name="connsiteY64" fmla="*/ 2087209 h 2451555"/>
              <a:gd name="connsiteX65" fmla="*/ 2550591 w 2824095"/>
              <a:gd name="connsiteY65" fmla="*/ 2040994 h 2451555"/>
              <a:gd name="connsiteX66" fmla="*/ 2591669 w 2824095"/>
              <a:gd name="connsiteY66" fmla="*/ 2020479 h 2451555"/>
              <a:gd name="connsiteX67" fmla="*/ 2631993 w 2824095"/>
              <a:gd name="connsiteY67" fmla="*/ 1983811 h 2451555"/>
              <a:gd name="connsiteX68" fmla="*/ 2661333 w 2824095"/>
              <a:gd name="connsiteY68" fmla="*/ 1861353 h 2451555"/>
              <a:gd name="connsiteX69" fmla="*/ 2662047 w 2824095"/>
              <a:gd name="connsiteY69" fmla="*/ 1807836 h 2451555"/>
              <a:gd name="connsiteX70" fmla="*/ 2661333 w 2824095"/>
              <a:gd name="connsiteY70" fmla="*/ 1777048 h 2451555"/>
              <a:gd name="connsiteX71" fmla="*/ 2667163 w 2824095"/>
              <a:gd name="connsiteY71" fmla="*/ 1772622 h 2451555"/>
              <a:gd name="connsiteX72" fmla="*/ 37249 w 2824095"/>
              <a:gd name="connsiteY72" fmla="*/ 1288652 h 2451555"/>
              <a:gd name="connsiteX73" fmla="*/ 37297 w 2824095"/>
              <a:gd name="connsiteY73" fmla="*/ 1288738 h 2451555"/>
              <a:gd name="connsiteX74" fmla="*/ 37335 w 2824095"/>
              <a:gd name="connsiteY74" fmla="*/ 1288905 h 2451555"/>
              <a:gd name="connsiteX75" fmla="*/ 33685 w 2824095"/>
              <a:gd name="connsiteY75" fmla="*/ 1281954 h 2451555"/>
              <a:gd name="connsiteX76" fmla="*/ 36425 w 2824095"/>
              <a:gd name="connsiteY76" fmla="*/ 1286213 h 2451555"/>
              <a:gd name="connsiteX77" fmla="*/ 37249 w 2824095"/>
              <a:gd name="connsiteY77" fmla="*/ 1288652 h 2451555"/>
              <a:gd name="connsiteX78" fmla="*/ 1921225 w 2824095"/>
              <a:gd name="connsiteY78" fmla="*/ 1233877 h 2451555"/>
              <a:gd name="connsiteX79" fmla="*/ 1923065 w 2824095"/>
              <a:gd name="connsiteY79" fmla="*/ 1237624 h 2451555"/>
              <a:gd name="connsiteX80" fmla="*/ 1921225 w 2824095"/>
              <a:gd name="connsiteY80" fmla="*/ 1233877 h 2451555"/>
              <a:gd name="connsiteX81" fmla="*/ 113195 w 2824095"/>
              <a:gd name="connsiteY81" fmla="*/ 1084599 h 2451555"/>
              <a:gd name="connsiteX82" fmla="*/ 120257 w 2824095"/>
              <a:gd name="connsiteY82" fmla="*/ 1084599 h 2451555"/>
              <a:gd name="connsiteX83" fmla="*/ 113677 w 2824095"/>
              <a:gd name="connsiteY83" fmla="*/ 1089267 h 2451555"/>
              <a:gd name="connsiteX84" fmla="*/ 113363 w 2824095"/>
              <a:gd name="connsiteY84" fmla="*/ 1087623 h 2451555"/>
              <a:gd name="connsiteX85" fmla="*/ 112843 w 2824095"/>
              <a:gd name="connsiteY85" fmla="*/ 1078274 h 2451555"/>
              <a:gd name="connsiteX86" fmla="*/ 113195 w 2824095"/>
              <a:gd name="connsiteY86" fmla="*/ 1084599 h 2451555"/>
              <a:gd name="connsiteX87" fmla="*/ 112607 w 2824095"/>
              <a:gd name="connsiteY87" fmla="*/ 1084599 h 2451555"/>
              <a:gd name="connsiteX88" fmla="*/ 112843 w 2824095"/>
              <a:gd name="connsiteY88" fmla="*/ 1078274 h 2451555"/>
              <a:gd name="connsiteX89" fmla="*/ 1586319 w 2824095"/>
              <a:gd name="connsiteY89" fmla="*/ 477156 h 2451555"/>
              <a:gd name="connsiteX90" fmla="*/ 1603051 w 2824095"/>
              <a:gd name="connsiteY90" fmla="*/ 534734 h 2451555"/>
              <a:gd name="connsiteX91" fmla="*/ 1619057 w 2824095"/>
              <a:gd name="connsiteY91" fmla="*/ 647904 h 2451555"/>
              <a:gd name="connsiteX92" fmla="*/ 1661437 w 2824095"/>
              <a:gd name="connsiteY92" fmla="*/ 658240 h 2451555"/>
              <a:gd name="connsiteX93" fmla="*/ 1709757 w 2824095"/>
              <a:gd name="connsiteY93" fmla="*/ 929230 h 2451555"/>
              <a:gd name="connsiteX94" fmla="*/ 1803173 w 2824095"/>
              <a:gd name="connsiteY94" fmla="*/ 1003398 h 2451555"/>
              <a:gd name="connsiteX95" fmla="*/ 1834379 w 2824095"/>
              <a:gd name="connsiteY95" fmla="*/ 1110494 h 2451555"/>
              <a:gd name="connsiteX96" fmla="*/ 1838809 w 2824095"/>
              <a:gd name="connsiteY96" fmla="*/ 1091633 h 2451555"/>
              <a:gd name="connsiteX97" fmla="*/ 1870015 w 2824095"/>
              <a:gd name="connsiteY97" fmla="*/ 1170276 h 2451555"/>
              <a:gd name="connsiteX98" fmla="*/ 1923065 w 2824095"/>
              <a:gd name="connsiteY98" fmla="*/ 1237624 h 2451555"/>
              <a:gd name="connsiteX99" fmla="*/ 1919241 w 2824095"/>
              <a:gd name="connsiteY99" fmla="*/ 1369229 h 2451555"/>
              <a:gd name="connsiteX100" fmla="*/ 1921153 w 2824095"/>
              <a:gd name="connsiteY100" fmla="*/ 1445316 h 2451555"/>
              <a:gd name="connsiteX101" fmla="*/ 1842937 w 2824095"/>
              <a:gd name="connsiteY101" fmla="*/ 1571273 h 2451555"/>
              <a:gd name="connsiteX102" fmla="*/ 1755761 w 2824095"/>
              <a:gd name="connsiteY102" fmla="*/ 1678795 h 2451555"/>
              <a:gd name="connsiteX103" fmla="*/ 1531983 w 2824095"/>
              <a:gd name="connsiteY103" fmla="*/ 1930284 h 2451555"/>
              <a:gd name="connsiteX104" fmla="*/ 1406755 w 2824095"/>
              <a:gd name="connsiteY104" fmla="*/ 1975041 h 2451555"/>
              <a:gd name="connsiteX105" fmla="*/ 1314747 w 2824095"/>
              <a:gd name="connsiteY105" fmla="*/ 2027257 h 2451555"/>
              <a:gd name="connsiteX106" fmla="*/ 1289077 w 2824095"/>
              <a:gd name="connsiteY106" fmla="*/ 1970352 h 2451555"/>
              <a:gd name="connsiteX107" fmla="*/ 1196265 w 2824095"/>
              <a:gd name="connsiteY107" fmla="*/ 2011805 h 2451555"/>
              <a:gd name="connsiteX108" fmla="*/ 1086641 w 2824095"/>
              <a:gd name="connsiteY108" fmla="*/ 1966835 h 2451555"/>
              <a:gd name="connsiteX109" fmla="*/ 1090767 w 2824095"/>
              <a:gd name="connsiteY109" fmla="*/ 1856116 h 2451555"/>
              <a:gd name="connsiteX110" fmla="*/ 1042449 w 2824095"/>
              <a:gd name="connsiteY110" fmla="*/ 1834697 h 2451555"/>
              <a:gd name="connsiteX111" fmla="*/ 1067515 w 2824095"/>
              <a:gd name="connsiteY111" fmla="*/ 1760849 h 2451555"/>
              <a:gd name="connsiteX112" fmla="*/ 985875 w 2824095"/>
              <a:gd name="connsiteY112" fmla="*/ 1817327 h 2451555"/>
              <a:gd name="connsiteX113" fmla="*/ 1052011 w 2824095"/>
              <a:gd name="connsiteY113" fmla="*/ 1745504 h 2451555"/>
              <a:gd name="connsiteX114" fmla="*/ 1086339 w 2824095"/>
              <a:gd name="connsiteY114" fmla="*/ 1677623 h 2451555"/>
              <a:gd name="connsiteX115" fmla="*/ 935643 w 2824095"/>
              <a:gd name="connsiteY115" fmla="*/ 1800384 h 2451555"/>
              <a:gd name="connsiteX116" fmla="*/ 927691 w 2824095"/>
              <a:gd name="connsiteY116" fmla="*/ 1703838 h 2451555"/>
              <a:gd name="connsiteX117" fmla="*/ 910175 w 2824095"/>
              <a:gd name="connsiteY117" fmla="*/ 1652368 h 2451555"/>
              <a:gd name="connsiteX118" fmla="*/ 722233 w 2824095"/>
              <a:gd name="connsiteY118" fmla="*/ 1614644 h 2451555"/>
              <a:gd name="connsiteX119" fmla="*/ 468961 w 2824095"/>
              <a:gd name="connsiteY119" fmla="*/ 1682845 h 2451555"/>
              <a:gd name="connsiteX120" fmla="*/ 377355 w 2824095"/>
              <a:gd name="connsiteY120" fmla="*/ 1741028 h 2451555"/>
              <a:gd name="connsiteX121" fmla="*/ 259979 w 2824095"/>
              <a:gd name="connsiteY121" fmla="*/ 1738151 h 2451555"/>
              <a:gd name="connsiteX122" fmla="*/ 77273 w 2824095"/>
              <a:gd name="connsiteY122" fmla="*/ 1806138 h 2451555"/>
              <a:gd name="connsiteX123" fmla="*/ 767 w 2824095"/>
              <a:gd name="connsiteY123" fmla="*/ 1734528 h 2451555"/>
              <a:gd name="connsiteX124" fmla="*/ 46167 w 2824095"/>
              <a:gd name="connsiteY124" fmla="*/ 1699788 h 2451555"/>
              <a:gd name="connsiteX125" fmla="*/ 64489 w 2824095"/>
              <a:gd name="connsiteY125" fmla="*/ 1560084 h 2451555"/>
              <a:gd name="connsiteX126" fmla="*/ 64489 w 2824095"/>
              <a:gd name="connsiteY126" fmla="*/ 1445635 h 2451555"/>
              <a:gd name="connsiteX127" fmla="*/ 41245 w 2824095"/>
              <a:gd name="connsiteY127" fmla="*/ 1305357 h 2451555"/>
              <a:gd name="connsiteX128" fmla="*/ 37335 w 2824095"/>
              <a:gd name="connsiteY128" fmla="*/ 1288905 h 2451555"/>
              <a:gd name="connsiteX129" fmla="*/ 39373 w 2824095"/>
              <a:gd name="connsiteY129" fmla="*/ 1294928 h 2451555"/>
              <a:gd name="connsiteX130" fmla="*/ 46873 w 2824095"/>
              <a:gd name="connsiteY130" fmla="*/ 1309980 h 2451555"/>
              <a:gd name="connsiteX131" fmla="*/ 51705 w 2824095"/>
              <a:gd name="connsiteY131" fmla="*/ 1285791 h 2451555"/>
              <a:gd name="connsiteX132" fmla="*/ 82609 w 2824095"/>
              <a:gd name="connsiteY132" fmla="*/ 1321276 h 2451555"/>
              <a:gd name="connsiteX133" fmla="*/ 86233 w 2824095"/>
              <a:gd name="connsiteY133" fmla="*/ 1173473 h 2451555"/>
              <a:gd name="connsiteX134" fmla="*/ 103999 w 2824095"/>
              <a:gd name="connsiteY134" fmla="*/ 1096133 h 2451555"/>
              <a:gd name="connsiteX135" fmla="*/ 113677 w 2824095"/>
              <a:gd name="connsiteY135" fmla="*/ 1089267 h 2451555"/>
              <a:gd name="connsiteX136" fmla="*/ 115919 w 2824095"/>
              <a:gd name="connsiteY136" fmla="*/ 1100949 h 2451555"/>
              <a:gd name="connsiteX137" fmla="*/ 122271 w 2824095"/>
              <a:gd name="connsiteY137" fmla="*/ 1106551 h 2451555"/>
              <a:gd name="connsiteX138" fmla="*/ 236625 w 2824095"/>
              <a:gd name="connsiteY138" fmla="*/ 1019063 h 2451555"/>
              <a:gd name="connsiteX139" fmla="*/ 323399 w 2824095"/>
              <a:gd name="connsiteY139" fmla="*/ 999988 h 2451555"/>
              <a:gd name="connsiteX140" fmla="*/ 384603 w 2824095"/>
              <a:gd name="connsiteY140" fmla="*/ 973241 h 2451555"/>
              <a:gd name="connsiteX141" fmla="*/ 518891 w 2824095"/>
              <a:gd name="connsiteY141" fmla="*/ 897155 h 2451555"/>
              <a:gd name="connsiteX142" fmla="*/ 595395 w 2824095"/>
              <a:gd name="connsiteY142" fmla="*/ 779509 h 2451555"/>
              <a:gd name="connsiteX143" fmla="*/ 617643 w 2824095"/>
              <a:gd name="connsiteY143" fmla="*/ 833856 h 2451555"/>
              <a:gd name="connsiteX144" fmla="*/ 624991 w 2824095"/>
              <a:gd name="connsiteY144" fmla="*/ 802953 h 2451555"/>
              <a:gd name="connsiteX145" fmla="*/ 647339 w 2824095"/>
              <a:gd name="connsiteY145" fmla="*/ 768213 h 2451555"/>
              <a:gd name="connsiteX146" fmla="*/ 689315 w 2824095"/>
              <a:gd name="connsiteY146" fmla="*/ 714719 h 2451555"/>
              <a:gd name="connsiteX147" fmla="*/ 862359 w 2824095"/>
              <a:gd name="connsiteY147" fmla="*/ 695751 h 2451555"/>
              <a:gd name="connsiteX148" fmla="*/ 937657 w 2824095"/>
              <a:gd name="connsiteY148" fmla="*/ 681791 h 2451555"/>
              <a:gd name="connsiteX149" fmla="*/ 1011443 w 2824095"/>
              <a:gd name="connsiteY149" fmla="*/ 555087 h 2451555"/>
              <a:gd name="connsiteX150" fmla="*/ 1065299 w 2824095"/>
              <a:gd name="connsiteY150" fmla="*/ 500420 h 2451555"/>
              <a:gd name="connsiteX151" fmla="*/ 1100935 w 2824095"/>
              <a:gd name="connsiteY151" fmla="*/ 494240 h 2451555"/>
              <a:gd name="connsiteX152" fmla="*/ 1153281 w 2824095"/>
              <a:gd name="connsiteY152" fmla="*/ 528127 h 2451555"/>
              <a:gd name="connsiteX153" fmla="*/ 1219921 w 2824095"/>
              <a:gd name="connsiteY153" fmla="*/ 550612 h 2451555"/>
              <a:gd name="connsiteX154" fmla="*/ 1297937 w 2824095"/>
              <a:gd name="connsiteY154" fmla="*/ 547948 h 2451555"/>
              <a:gd name="connsiteX155" fmla="*/ 1246195 w 2824095"/>
              <a:gd name="connsiteY155" fmla="*/ 628403 h 2451555"/>
              <a:gd name="connsiteX156" fmla="*/ 1243979 w 2824095"/>
              <a:gd name="connsiteY156" fmla="*/ 729318 h 2451555"/>
              <a:gd name="connsiteX157" fmla="*/ 1335987 w 2824095"/>
              <a:gd name="connsiteY157" fmla="*/ 792297 h 2451555"/>
              <a:gd name="connsiteX158" fmla="*/ 1447121 w 2824095"/>
              <a:gd name="connsiteY158" fmla="*/ 840357 h 2451555"/>
              <a:gd name="connsiteX159" fmla="*/ 1513459 w 2824095"/>
              <a:gd name="connsiteY159" fmla="*/ 640764 h 2451555"/>
              <a:gd name="connsiteX160" fmla="*/ 1541947 w 2824095"/>
              <a:gd name="connsiteY160" fmla="*/ 537291 h 2451555"/>
              <a:gd name="connsiteX161" fmla="*/ 1586319 w 2824095"/>
              <a:gd name="connsiteY161" fmla="*/ 477156 h 2451555"/>
              <a:gd name="connsiteX162" fmla="*/ 1951553 w 2824095"/>
              <a:gd name="connsiteY162" fmla="*/ 204814 h 2451555"/>
              <a:gd name="connsiteX163" fmla="*/ 1951553 w 2824095"/>
              <a:gd name="connsiteY163" fmla="*/ 204814 h 2451555"/>
              <a:gd name="connsiteX164" fmla="*/ 2001181 w 2824095"/>
              <a:gd name="connsiteY164" fmla="*/ 20354 h 2451555"/>
              <a:gd name="connsiteX165" fmla="*/ 2112115 w 2824095"/>
              <a:gd name="connsiteY165" fmla="*/ 150041 h 2451555"/>
              <a:gd name="connsiteX166" fmla="*/ 2102853 w 2824095"/>
              <a:gd name="connsiteY166" fmla="*/ 122867 h 2451555"/>
              <a:gd name="connsiteX167" fmla="*/ 1951553 w 2824095"/>
              <a:gd name="connsiteY167" fmla="*/ 204814 h 2451555"/>
              <a:gd name="connsiteX168" fmla="*/ 1899207 w 2824095"/>
              <a:gd name="connsiteY168" fmla="*/ 175723 h 2451555"/>
              <a:gd name="connsiteX169" fmla="*/ 2051111 w 2824095"/>
              <a:gd name="connsiteY169" fmla="*/ 144713 h 2451555"/>
              <a:gd name="connsiteX170" fmla="*/ 2099431 w 2824095"/>
              <a:gd name="connsiteY170" fmla="*/ 112637 h 2451555"/>
              <a:gd name="connsiteX171" fmla="*/ 2001181 w 2824095"/>
              <a:gd name="connsiteY171" fmla="*/ 20354 h 2451555"/>
              <a:gd name="connsiteX172" fmla="*/ 1536513 w 2824095"/>
              <a:gd name="connsiteY172" fmla="*/ 0 h 2451555"/>
              <a:gd name="connsiteX173" fmla="*/ 1729991 w 2824095"/>
              <a:gd name="connsiteY173" fmla="*/ 82586 h 2451555"/>
              <a:gd name="connsiteX174" fmla="*/ 1787067 w 2824095"/>
              <a:gd name="connsiteY174" fmla="*/ 157820 h 2451555"/>
              <a:gd name="connsiteX175" fmla="*/ 1881089 w 2824095"/>
              <a:gd name="connsiteY175" fmla="*/ 245735 h 2451555"/>
              <a:gd name="connsiteX176" fmla="*/ 1837199 w 2824095"/>
              <a:gd name="connsiteY176" fmla="*/ 247866 h 2451555"/>
              <a:gd name="connsiteX177" fmla="*/ 1905349 w 2824095"/>
              <a:gd name="connsiteY177" fmla="*/ 352511 h 2451555"/>
              <a:gd name="connsiteX178" fmla="*/ 1932327 w 2824095"/>
              <a:gd name="connsiteY178" fmla="*/ 382455 h 2451555"/>
              <a:gd name="connsiteX179" fmla="*/ 1972693 w 2824095"/>
              <a:gd name="connsiteY179" fmla="*/ 466746 h 2451555"/>
              <a:gd name="connsiteX180" fmla="*/ 1799851 w 2824095"/>
              <a:gd name="connsiteY180" fmla="*/ 380643 h 2451555"/>
              <a:gd name="connsiteX181" fmla="*/ 1643015 w 2824095"/>
              <a:gd name="connsiteY181" fmla="*/ 331731 h 2451555"/>
              <a:gd name="connsiteX182" fmla="*/ 1515171 w 2824095"/>
              <a:gd name="connsiteY182" fmla="*/ 372438 h 2451555"/>
              <a:gd name="connsiteX183" fmla="*/ 1510843 w 2824095"/>
              <a:gd name="connsiteY183" fmla="*/ 236783 h 2451555"/>
              <a:gd name="connsiteX184" fmla="*/ 1536513 w 2824095"/>
              <a:gd name="connsiteY184" fmla="*/ 0 h 2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</a:cxnLst>
            <a:rect l="l" t="t" r="r" b="b"/>
            <a:pathLst>
              <a:path w="2824095" h="2451555">
                <a:moveTo>
                  <a:pt x="2471411" y="2117997"/>
                </a:moveTo>
                <a:cubicBezTo>
                  <a:pt x="2468041" y="2132000"/>
                  <a:pt x="2464511" y="2145783"/>
                  <a:pt x="2461141" y="2159786"/>
                </a:cubicBezTo>
                <a:cubicBezTo>
                  <a:pt x="2471967" y="2155076"/>
                  <a:pt x="2482593" y="2150524"/>
                  <a:pt x="2493417" y="2145846"/>
                </a:cubicBezTo>
                <a:cubicBezTo>
                  <a:pt x="2506501" y="2140124"/>
                  <a:pt x="2507135" y="2136868"/>
                  <a:pt x="2518317" y="2145846"/>
                </a:cubicBezTo>
                <a:cubicBezTo>
                  <a:pt x="2505669" y="2156688"/>
                  <a:pt x="2497381" y="2161777"/>
                  <a:pt x="2492663" y="2178120"/>
                </a:cubicBezTo>
                <a:cubicBezTo>
                  <a:pt x="2491077" y="2183589"/>
                  <a:pt x="2489571" y="2184695"/>
                  <a:pt x="2485327" y="2187635"/>
                </a:cubicBezTo>
                <a:cubicBezTo>
                  <a:pt x="2471015" y="2197623"/>
                  <a:pt x="2456383" y="2207707"/>
                  <a:pt x="2442071" y="2217728"/>
                </a:cubicBezTo>
                <a:cubicBezTo>
                  <a:pt x="2413087" y="2237927"/>
                  <a:pt x="2384499" y="2258315"/>
                  <a:pt x="2355555" y="2278578"/>
                </a:cubicBezTo>
                <a:cubicBezTo>
                  <a:pt x="2355753" y="2278420"/>
                  <a:pt x="2362811" y="2287176"/>
                  <a:pt x="2363603" y="2288092"/>
                </a:cubicBezTo>
                <a:cubicBezTo>
                  <a:pt x="2366775" y="2291886"/>
                  <a:pt x="2356189" y="2295963"/>
                  <a:pt x="2354087" y="2296912"/>
                </a:cubicBezTo>
                <a:cubicBezTo>
                  <a:pt x="2347505" y="2299820"/>
                  <a:pt x="2340645" y="2300009"/>
                  <a:pt x="2333549" y="2300578"/>
                </a:cubicBezTo>
                <a:cubicBezTo>
                  <a:pt x="2323041" y="2301463"/>
                  <a:pt x="2313407" y="2304561"/>
                  <a:pt x="2303493" y="2307912"/>
                </a:cubicBezTo>
                <a:cubicBezTo>
                  <a:pt x="2287635" y="2313286"/>
                  <a:pt x="2267491" y="2315941"/>
                  <a:pt x="2254367" y="2326973"/>
                </a:cubicBezTo>
                <a:cubicBezTo>
                  <a:pt x="2239143" y="2339744"/>
                  <a:pt x="2227207" y="2355928"/>
                  <a:pt x="2211823" y="2368762"/>
                </a:cubicBezTo>
                <a:cubicBezTo>
                  <a:pt x="2177169" y="2397717"/>
                  <a:pt x="2138789" y="2419402"/>
                  <a:pt x="2099655" y="2441339"/>
                </a:cubicBezTo>
                <a:cubicBezTo>
                  <a:pt x="2081971" y="2451233"/>
                  <a:pt x="2060757" y="2454489"/>
                  <a:pt x="2040973" y="2448673"/>
                </a:cubicBezTo>
                <a:cubicBezTo>
                  <a:pt x="2032567" y="2446207"/>
                  <a:pt x="2024637" y="2441308"/>
                  <a:pt x="2017539" y="2436218"/>
                </a:cubicBezTo>
                <a:cubicBezTo>
                  <a:pt x="2016311" y="2433816"/>
                  <a:pt x="2017539" y="2428000"/>
                  <a:pt x="2017539" y="2425218"/>
                </a:cubicBezTo>
                <a:cubicBezTo>
                  <a:pt x="1999697" y="2428347"/>
                  <a:pt x="1985859" y="2427842"/>
                  <a:pt x="1967659" y="2426672"/>
                </a:cubicBezTo>
                <a:cubicBezTo>
                  <a:pt x="1968295" y="2426735"/>
                  <a:pt x="1976661" y="2412732"/>
                  <a:pt x="1980111" y="2411278"/>
                </a:cubicBezTo>
                <a:cubicBezTo>
                  <a:pt x="1991965" y="2406347"/>
                  <a:pt x="1997199" y="2400467"/>
                  <a:pt x="2005803" y="2391490"/>
                </a:cubicBezTo>
                <a:cubicBezTo>
                  <a:pt x="2015477" y="2381343"/>
                  <a:pt x="2029871" y="2375937"/>
                  <a:pt x="2041725" y="2368762"/>
                </a:cubicBezTo>
                <a:cubicBezTo>
                  <a:pt x="2056397" y="2359848"/>
                  <a:pt x="2070947" y="2351187"/>
                  <a:pt x="2085697" y="2342367"/>
                </a:cubicBezTo>
                <a:cubicBezTo>
                  <a:pt x="2097633" y="2335287"/>
                  <a:pt x="2109447" y="2328143"/>
                  <a:pt x="2120907" y="2320366"/>
                </a:cubicBezTo>
                <a:cubicBezTo>
                  <a:pt x="2133079" y="2312116"/>
                  <a:pt x="2147671" y="2309840"/>
                  <a:pt x="2161231" y="2304972"/>
                </a:cubicBezTo>
                <a:cubicBezTo>
                  <a:pt x="2193149" y="2293561"/>
                  <a:pt x="2223997" y="2278103"/>
                  <a:pt x="2255081" y="2264637"/>
                </a:cubicBezTo>
                <a:cubicBezTo>
                  <a:pt x="2266303" y="2259769"/>
                  <a:pt x="2277483" y="2254617"/>
                  <a:pt x="2288109" y="2248516"/>
                </a:cubicBezTo>
                <a:cubicBezTo>
                  <a:pt x="2296635" y="2243553"/>
                  <a:pt x="2307301" y="2241530"/>
                  <a:pt x="2315231" y="2236030"/>
                </a:cubicBezTo>
                <a:cubicBezTo>
                  <a:pt x="2319791" y="2232869"/>
                  <a:pt x="2324945" y="2228096"/>
                  <a:pt x="2329147" y="2225030"/>
                </a:cubicBezTo>
                <a:cubicBezTo>
                  <a:pt x="2338743" y="2218139"/>
                  <a:pt x="2344017" y="2205811"/>
                  <a:pt x="2352621" y="2197908"/>
                </a:cubicBezTo>
                <a:cubicBezTo>
                  <a:pt x="2361303" y="2189879"/>
                  <a:pt x="2373001" y="2185454"/>
                  <a:pt x="2384141" y="2181787"/>
                </a:cubicBezTo>
                <a:cubicBezTo>
                  <a:pt x="2395203" y="2178152"/>
                  <a:pt x="2402341" y="2170217"/>
                  <a:pt x="2411263" y="2162726"/>
                </a:cubicBezTo>
                <a:cubicBezTo>
                  <a:pt x="2419509" y="2155771"/>
                  <a:pt x="2420779" y="2144202"/>
                  <a:pt x="2430333" y="2137785"/>
                </a:cubicBezTo>
                <a:cubicBezTo>
                  <a:pt x="2442783" y="2129440"/>
                  <a:pt x="2457891" y="2124477"/>
                  <a:pt x="2471411" y="2117997"/>
                </a:cubicBezTo>
                <a:close/>
                <a:moveTo>
                  <a:pt x="1346557" y="2117729"/>
                </a:moveTo>
                <a:cubicBezTo>
                  <a:pt x="1325115" y="2115278"/>
                  <a:pt x="1257267" y="2301763"/>
                  <a:pt x="1181567" y="2265106"/>
                </a:cubicBezTo>
                <a:cubicBezTo>
                  <a:pt x="1147543" y="2248695"/>
                  <a:pt x="1173213" y="2180601"/>
                  <a:pt x="1177541" y="2155239"/>
                </a:cubicBezTo>
                <a:cubicBezTo>
                  <a:pt x="1189319" y="2087785"/>
                  <a:pt x="1258577" y="2135312"/>
                  <a:pt x="1304781" y="2129771"/>
                </a:cubicBezTo>
                <a:cubicBezTo>
                  <a:pt x="1291795" y="2131369"/>
                  <a:pt x="1319479" y="2128065"/>
                  <a:pt x="1304781" y="2129771"/>
                </a:cubicBezTo>
                <a:cubicBezTo>
                  <a:pt x="1318271" y="2124229"/>
                  <a:pt x="1332163" y="2120180"/>
                  <a:pt x="1346557" y="2117729"/>
                </a:cubicBezTo>
                <a:close/>
                <a:moveTo>
                  <a:pt x="2667163" y="1772622"/>
                </a:moveTo>
                <a:cubicBezTo>
                  <a:pt x="2675251" y="1771706"/>
                  <a:pt x="2673149" y="1775025"/>
                  <a:pt x="2673031" y="1781442"/>
                </a:cubicBezTo>
                <a:cubicBezTo>
                  <a:pt x="2672871" y="1790040"/>
                  <a:pt x="2673943" y="1797057"/>
                  <a:pt x="2681833" y="1801957"/>
                </a:cubicBezTo>
                <a:cubicBezTo>
                  <a:pt x="2695749" y="1810555"/>
                  <a:pt x="2710657" y="1812894"/>
                  <a:pt x="2710459" y="1832777"/>
                </a:cubicBezTo>
                <a:cubicBezTo>
                  <a:pt x="2710221" y="1851206"/>
                  <a:pt x="2700825" y="1866410"/>
                  <a:pt x="2693569" y="1882626"/>
                </a:cubicBezTo>
                <a:cubicBezTo>
                  <a:pt x="2690317" y="1889897"/>
                  <a:pt x="2688255" y="1898084"/>
                  <a:pt x="2692855" y="1905354"/>
                </a:cubicBezTo>
                <a:cubicBezTo>
                  <a:pt x="2697059" y="1912024"/>
                  <a:pt x="2704829" y="1913921"/>
                  <a:pt x="2710459" y="1907567"/>
                </a:cubicBezTo>
                <a:cubicBezTo>
                  <a:pt x="2715059" y="1902351"/>
                  <a:pt x="2720649" y="1893500"/>
                  <a:pt x="2719975" y="1886293"/>
                </a:cubicBezTo>
                <a:cubicBezTo>
                  <a:pt x="2730285" y="1883227"/>
                  <a:pt x="2727469" y="1901814"/>
                  <a:pt x="2726557" y="1907567"/>
                </a:cubicBezTo>
                <a:cubicBezTo>
                  <a:pt x="2724931" y="1918441"/>
                  <a:pt x="2719659" y="1927165"/>
                  <a:pt x="2717041" y="1937628"/>
                </a:cubicBezTo>
                <a:cubicBezTo>
                  <a:pt x="2714267" y="1948819"/>
                  <a:pt x="2724417" y="1956595"/>
                  <a:pt x="2733179" y="1961083"/>
                </a:cubicBezTo>
                <a:cubicBezTo>
                  <a:pt x="2751141" y="1970282"/>
                  <a:pt x="2764779" y="1968069"/>
                  <a:pt x="2781551" y="1958144"/>
                </a:cubicBezTo>
                <a:cubicBezTo>
                  <a:pt x="2795271" y="1950083"/>
                  <a:pt x="2810219" y="1940853"/>
                  <a:pt x="2824095" y="1953750"/>
                </a:cubicBezTo>
                <a:cubicBezTo>
                  <a:pt x="2813469" y="1960736"/>
                  <a:pt x="2806927" y="1972558"/>
                  <a:pt x="2799157" y="1982357"/>
                </a:cubicBezTo>
                <a:cubicBezTo>
                  <a:pt x="2790791" y="1992915"/>
                  <a:pt x="2780719" y="2002303"/>
                  <a:pt x="2769855" y="2010206"/>
                </a:cubicBezTo>
                <a:cubicBezTo>
                  <a:pt x="2748761" y="2025505"/>
                  <a:pt x="2723505" y="2030405"/>
                  <a:pt x="2700191" y="2040994"/>
                </a:cubicBezTo>
                <a:cubicBezTo>
                  <a:pt x="2695987" y="2042891"/>
                  <a:pt x="2690477" y="2044756"/>
                  <a:pt x="2689167" y="2049814"/>
                </a:cubicBezTo>
                <a:cubicBezTo>
                  <a:pt x="2687899" y="2054840"/>
                  <a:pt x="2690753" y="2060024"/>
                  <a:pt x="2686987" y="2064481"/>
                </a:cubicBezTo>
                <a:cubicBezTo>
                  <a:pt x="2680247" y="2072320"/>
                  <a:pt x="2668351" y="2076935"/>
                  <a:pt x="2660581" y="2084269"/>
                </a:cubicBezTo>
                <a:cubicBezTo>
                  <a:pt x="2651739" y="2092582"/>
                  <a:pt x="2643293" y="2102034"/>
                  <a:pt x="2633459" y="2109178"/>
                </a:cubicBezTo>
                <a:cubicBezTo>
                  <a:pt x="2622199" y="2117365"/>
                  <a:pt x="2609353" y="2123086"/>
                  <a:pt x="2597537" y="2130452"/>
                </a:cubicBezTo>
                <a:cubicBezTo>
                  <a:pt x="2579813" y="2141515"/>
                  <a:pt x="2561693" y="2153495"/>
                  <a:pt x="2542543" y="2161999"/>
                </a:cubicBezTo>
                <a:cubicBezTo>
                  <a:pt x="2534969" y="2165349"/>
                  <a:pt x="2518197" y="2161999"/>
                  <a:pt x="2515383" y="2152452"/>
                </a:cubicBezTo>
                <a:cubicBezTo>
                  <a:pt x="2512805" y="2143507"/>
                  <a:pt x="2547103" y="2126848"/>
                  <a:pt x="2552811" y="2122391"/>
                </a:cubicBezTo>
                <a:cubicBezTo>
                  <a:pt x="2563953" y="2113666"/>
                  <a:pt x="2583183" y="2103614"/>
                  <a:pt x="2583581" y="2087209"/>
                </a:cubicBezTo>
                <a:cubicBezTo>
                  <a:pt x="2584095" y="2067800"/>
                  <a:pt x="2546865" y="2059360"/>
                  <a:pt x="2550591" y="2040994"/>
                </a:cubicBezTo>
                <a:cubicBezTo>
                  <a:pt x="2553565" y="2026706"/>
                  <a:pt x="2581439" y="2025916"/>
                  <a:pt x="2591669" y="2020479"/>
                </a:cubicBezTo>
                <a:cubicBezTo>
                  <a:pt x="2609035" y="2011186"/>
                  <a:pt x="2618473" y="1997530"/>
                  <a:pt x="2631993" y="1983811"/>
                </a:cubicBezTo>
                <a:cubicBezTo>
                  <a:pt x="2665853" y="1949324"/>
                  <a:pt x="2667677" y="1906777"/>
                  <a:pt x="2661333" y="1861353"/>
                </a:cubicBezTo>
                <a:cubicBezTo>
                  <a:pt x="2659073" y="1845295"/>
                  <a:pt x="2650351" y="1820797"/>
                  <a:pt x="2662047" y="1807836"/>
                </a:cubicBezTo>
                <a:cubicBezTo>
                  <a:pt x="2668113" y="1801103"/>
                  <a:pt x="2662365" y="1785077"/>
                  <a:pt x="2661333" y="1777048"/>
                </a:cubicBezTo>
                <a:cubicBezTo>
                  <a:pt x="2660739" y="1772433"/>
                  <a:pt x="2660541" y="1773444"/>
                  <a:pt x="2667163" y="1772622"/>
                </a:cubicBezTo>
                <a:close/>
                <a:moveTo>
                  <a:pt x="37249" y="1288652"/>
                </a:moveTo>
                <a:lnTo>
                  <a:pt x="37297" y="1288738"/>
                </a:lnTo>
                <a:lnTo>
                  <a:pt x="37335" y="1288905"/>
                </a:lnTo>
                <a:close/>
                <a:moveTo>
                  <a:pt x="33685" y="1281954"/>
                </a:moveTo>
                <a:cubicBezTo>
                  <a:pt x="34591" y="1282194"/>
                  <a:pt x="35491" y="1283832"/>
                  <a:pt x="36425" y="1286213"/>
                </a:cubicBezTo>
                <a:lnTo>
                  <a:pt x="37249" y="1288652"/>
                </a:lnTo>
                <a:close/>
                <a:moveTo>
                  <a:pt x="1921225" y="1233877"/>
                </a:moveTo>
                <a:cubicBezTo>
                  <a:pt x="1921499" y="1234407"/>
                  <a:pt x="1926615" y="1244737"/>
                  <a:pt x="1923065" y="1237624"/>
                </a:cubicBezTo>
                <a:cubicBezTo>
                  <a:pt x="1921581" y="1234614"/>
                  <a:pt x="1921135" y="1233701"/>
                  <a:pt x="1921225" y="1233877"/>
                </a:cubicBezTo>
                <a:close/>
                <a:moveTo>
                  <a:pt x="113195" y="1084599"/>
                </a:moveTo>
                <a:lnTo>
                  <a:pt x="120257" y="1084599"/>
                </a:lnTo>
                <a:lnTo>
                  <a:pt x="113677" y="1089267"/>
                </a:lnTo>
                <a:lnTo>
                  <a:pt x="113363" y="1087623"/>
                </a:lnTo>
                <a:close/>
                <a:moveTo>
                  <a:pt x="112843" y="1078274"/>
                </a:moveTo>
                <a:lnTo>
                  <a:pt x="113195" y="1084599"/>
                </a:lnTo>
                <a:lnTo>
                  <a:pt x="112607" y="1084599"/>
                </a:lnTo>
                <a:cubicBezTo>
                  <a:pt x="112833" y="1078578"/>
                  <a:pt x="112815" y="1077120"/>
                  <a:pt x="112843" y="1078274"/>
                </a:cubicBezTo>
                <a:close/>
                <a:moveTo>
                  <a:pt x="1586319" y="477156"/>
                </a:moveTo>
                <a:cubicBezTo>
                  <a:pt x="1591953" y="480502"/>
                  <a:pt x="1596823" y="497210"/>
                  <a:pt x="1603051" y="534734"/>
                </a:cubicBezTo>
                <a:cubicBezTo>
                  <a:pt x="1609193" y="572351"/>
                  <a:pt x="1612917" y="610394"/>
                  <a:pt x="1619057" y="647904"/>
                </a:cubicBezTo>
                <a:cubicBezTo>
                  <a:pt x="1626103" y="690955"/>
                  <a:pt x="1638183" y="656322"/>
                  <a:pt x="1661437" y="658240"/>
                </a:cubicBezTo>
                <a:cubicBezTo>
                  <a:pt x="1718111" y="662609"/>
                  <a:pt x="1681571" y="892679"/>
                  <a:pt x="1709757" y="929230"/>
                </a:cubicBezTo>
                <a:cubicBezTo>
                  <a:pt x="1724555" y="948518"/>
                  <a:pt x="1815455" y="966954"/>
                  <a:pt x="1803173" y="1003398"/>
                </a:cubicBezTo>
                <a:cubicBezTo>
                  <a:pt x="1797335" y="1020342"/>
                  <a:pt x="1836897" y="1107830"/>
                  <a:pt x="1834379" y="1110494"/>
                </a:cubicBezTo>
                <a:cubicBezTo>
                  <a:pt x="1835889" y="1104207"/>
                  <a:pt x="1837299" y="1097920"/>
                  <a:pt x="1838809" y="1091633"/>
                </a:cubicBezTo>
                <a:cubicBezTo>
                  <a:pt x="1883303" y="1089928"/>
                  <a:pt x="1864277" y="1147365"/>
                  <a:pt x="1870015" y="1170276"/>
                </a:cubicBezTo>
                <a:cubicBezTo>
                  <a:pt x="1877767" y="1201073"/>
                  <a:pt x="1910181" y="1211516"/>
                  <a:pt x="1923065" y="1237624"/>
                </a:cubicBezTo>
                <a:cubicBezTo>
                  <a:pt x="1941889" y="1275667"/>
                  <a:pt x="1944909" y="1333105"/>
                  <a:pt x="1919241" y="1369229"/>
                </a:cubicBezTo>
                <a:cubicBezTo>
                  <a:pt x="1910583" y="1381484"/>
                  <a:pt x="1922865" y="1428585"/>
                  <a:pt x="1921153" y="1445316"/>
                </a:cubicBezTo>
                <a:cubicBezTo>
                  <a:pt x="1916019" y="1493695"/>
                  <a:pt x="1849983" y="1522893"/>
                  <a:pt x="1842937" y="1571273"/>
                </a:cubicBezTo>
                <a:cubicBezTo>
                  <a:pt x="1837501" y="1608783"/>
                  <a:pt x="1786967" y="1659934"/>
                  <a:pt x="1755761" y="1678795"/>
                </a:cubicBezTo>
                <a:cubicBezTo>
                  <a:pt x="1661537" y="1736020"/>
                  <a:pt x="1600837" y="1847485"/>
                  <a:pt x="1531983" y="1930284"/>
                </a:cubicBezTo>
                <a:cubicBezTo>
                  <a:pt x="1500675" y="1967901"/>
                  <a:pt x="1450041" y="1956499"/>
                  <a:pt x="1406755" y="1975041"/>
                </a:cubicBezTo>
                <a:cubicBezTo>
                  <a:pt x="1390649" y="1981967"/>
                  <a:pt x="1327833" y="2028535"/>
                  <a:pt x="1314747" y="2027257"/>
                </a:cubicBezTo>
                <a:cubicBezTo>
                  <a:pt x="1286561" y="2024806"/>
                  <a:pt x="1291695" y="1980795"/>
                  <a:pt x="1289077" y="1970352"/>
                </a:cubicBezTo>
                <a:cubicBezTo>
                  <a:pt x="1287165" y="1962679"/>
                  <a:pt x="1207337" y="2013723"/>
                  <a:pt x="1196265" y="2011805"/>
                </a:cubicBezTo>
                <a:cubicBezTo>
                  <a:pt x="1167575" y="2006797"/>
                  <a:pt x="1111203" y="1983886"/>
                  <a:pt x="1086641" y="1966835"/>
                </a:cubicBezTo>
                <a:cubicBezTo>
                  <a:pt x="1049999" y="1941260"/>
                  <a:pt x="1099727" y="1889897"/>
                  <a:pt x="1090767" y="1856116"/>
                </a:cubicBezTo>
                <a:cubicBezTo>
                  <a:pt x="1085029" y="1833845"/>
                  <a:pt x="1043355" y="1841091"/>
                  <a:pt x="1042449" y="1834697"/>
                </a:cubicBezTo>
                <a:cubicBezTo>
                  <a:pt x="1041241" y="1826279"/>
                  <a:pt x="1100835" y="1775661"/>
                  <a:pt x="1067515" y="1760849"/>
                </a:cubicBezTo>
                <a:cubicBezTo>
                  <a:pt x="1072145" y="1762874"/>
                  <a:pt x="1009027" y="1818926"/>
                  <a:pt x="985875" y="1817327"/>
                </a:cubicBezTo>
                <a:cubicBezTo>
                  <a:pt x="1003591" y="1791539"/>
                  <a:pt x="1031375" y="1775129"/>
                  <a:pt x="1052011" y="1745504"/>
                </a:cubicBezTo>
                <a:cubicBezTo>
                  <a:pt x="1068017" y="1722699"/>
                  <a:pt x="1074359" y="1698083"/>
                  <a:pt x="1086339" y="1677623"/>
                </a:cubicBezTo>
                <a:cubicBezTo>
                  <a:pt x="1055133" y="1731331"/>
                  <a:pt x="980943" y="1759464"/>
                  <a:pt x="935643" y="1800384"/>
                </a:cubicBezTo>
                <a:cubicBezTo>
                  <a:pt x="934233" y="1780030"/>
                  <a:pt x="943595" y="1722699"/>
                  <a:pt x="927691" y="1703838"/>
                </a:cubicBezTo>
                <a:cubicBezTo>
                  <a:pt x="916415" y="1690304"/>
                  <a:pt x="921247" y="1657270"/>
                  <a:pt x="910175" y="1652368"/>
                </a:cubicBezTo>
                <a:cubicBezTo>
                  <a:pt x="847963" y="1624768"/>
                  <a:pt x="789477" y="1611021"/>
                  <a:pt x="722233" y="1614644"/>
                </a:cubicBezTo>
                <a:cubicBezTo>
                  <a:pt x="637273" y="1619013"/>
                  <a:pt x="552109" y="1668139"/>
                  <a:pt x="468961" y="1682845"/>
                </a:cubicBezTo>
                <a:cubicBezTo>
                  <a:pt x="427285" y="1690304"/>
                  <a:pt x="423057" y="1739323"/>
                  <a:pt x="377355" y="1741028"/>
                </a:cubicBezTo>
                <a:cubicBezTo>
                  <a:pt x="338397" y="1742627"/>
                  <a:pt x="299037" y="1736446"/>
                  <a:pt x="259979" y="1738151"/>
                </a:cubicBezTo>
                <a:cubicBezTo>
                  <a:pt x="196863" y="1740815"/>
                  <a:pt x="144617" y="1798892"/>
                  <a:pt x="77273" y="1806138"/>
                </a:cubicBezTo>
                <a:cubicBezTo>
                  <a:pt x="51503" y="1808909"/>
                  <a:pt x="-7387" y="1761808"/>
                  <a:pt x="767" y="1734528"/>
                </a:cubicBezTo>
                <a:cubicBezTo>
                  <a:pt x="5701" y="1718330"/>
                  <a:pt x="33685" y="1724191"/>
                  <a:pt x="46167" y="1699788"/>
                </a:cubicBezTo>
                <a:cubicBezTo>
                  <a:pt x="72743" y="1648318"/>
                  <a:pt x="75259" y="1614218"/>
                  <a:pt x="64489" y="1560084"/>
                </a:cubicBezTo>
                <a:cubicBezTo>
                  <a:pt x="56537" y="1520656"/>
                  <a:pt x="78179" y="1486342"/>
                  <a:pt x="64489" y="1445635"/>
                </a:cubicBezTo>
                <a:cubicBezTo>
                  <a:pt x="58751" y="1428772"/>
                  <a:pt x="49389" y="1346452"/>
                  <a:pt x="41245" y="1305357"/>
                </a:cubicBezTo>
                <a:lnTo>
                  <a:pt x="37335" y="1288905"/>
                </a:lnTo>
                <a:lnTo>
                  <a:pt x="39373" y="1294928"/>
                </a:lnTo>
                <a:cubicBezTo>
                  <a:pt x="41463" y="1301349"/>
                  <a:pt x="43853" y="1308115"/>
                  <a:pt x="46873" y="1309980"/>
                </a:cubicBezTo>
                <a:cubicBezTo>
                  <a:pt x="55329" y="1315202"/>
                  <a:pt x="51805" y="1285364"/>
                  <a:pt x="51705" y="1285791"/>
                </a:cubicBezTo>
                <a:cubicBezTo>
                  <a:pt x="54019" y="1274495"/>
                  <a:pt x="70427" y="1335875"/>
                  <a:pt x="82609" y="1321276"/>
                </a:cubicBezTo>
                <a:cubicBezTo>
                  <a:pt x="116331" y="1280676"/>
                  <a:pt x="36403" y="1225156"/>
                  <a:pt x="86233" y="1173473"/>
                </a:cubicBezTo>
                <a:cubicBezTo>
                  <a:pt x="98313" y="1160926"/>
                  <a:pt x="93801" y="1117208"/>
                  <a:pt x="103999" y="1096133"/>
                </a:cubicBezTo>
                <a:lnTo>
                  <a:pt x="113677" y="1089267"/>
                </a:lnTo>
                <a:lnTo>
                  <a:pt x="115919" y="1100949"/>
                </a:lnTo>
                <a:cubicBezTo>
                  <a:pt x="117307" y="1104753"/>
                  <a:pt x="119327" y="1107271"/>
                  <a:pt x="122271" y="1106551"/>
                </a:cubicBezTo>
                <a:cubicBezTo>
                  <a:pt x="152571" y="1098879"/>
                  <a:pt x="208843" y="1039097"/>
                  <a:pt x="236625" y="1019063"/>
                </a:cubicBezTo>
                <a:cubicBezTo>
                  <a:pt x="263101" y="1000095"/>
                  <a:pt x="292395" y="1015227"/>
                  <a:pt x="323399" y="999988"/>
                </a:cubicBezTo>
                <a:cubicBezTo>
                  <a:pt x="333867" y="994873"/>
                  <a:pt x="373027" y="972388"/>
                  <a:pt x="384603" y="973241"/>
                </a:cubicBezTo>
                <a:cubicBezTo>
                  <a:pt x="470369" y="979315"/>
                  <a:pt x="472685" y="940313"/>
                  <a:pt x="518891" y="897155"/>
                </a:cubicBezTo>
                <a:cubicBezTo>
                  <a:pt x="524327" y="892040"/>
                  <a:pt x="591269" y="771304"/>
                  <a:pt x="595395" y="779509"/>
                </a:cubicBezTo>
                <a:cubicBezTo>
                  <a:pt x="602543" y="797838"/>
                  <a:pt x="609489" y="815954"/>
                  <a:pt x="617643" y="833856"/>
                </a:cubicBezTo>
                <a:cubicBezTo>
                  <a:pt x="620159" y="823626"/>
                  <a:pt x="622575" y="813290"/>
                  <a:pt x="624991" y="802953"/>
                </a:cubicBezTo>
                <a:cubicBezTo>
                  <a:pt x="638481" y="830553"/>
                  <a:pt x="597711" y="754147"/>
                  <a:pt x="647339" y="768213"/>
                </a:cubicBezTo>
                <a:cubicBezTo>
                  <a:pt x="680559" y="777591"/>
                  <a:pt x="661431" y="729638"/>
                  <a:pt x="689315" y="714719"/>
                </a:cubicBezTo>
                <a:cubicBezTo>
                  <a:pt x="724951" y="695644"/>
                  <a:pt x="858835" y="557751"/>
                  <a:pt x="862359" y="695751"/>
                </a:cubicBezTo>
                <a:cubicBezTo>
                  <a:pt x="862359" y="681471"/>
                  <a:pt x="943395" y="698841"/>
                  <a:pt x="937657" y="681791"/>
                </a:cubicBezTo>
                <a:cubicBezTo>
                  <a:pt x="924067" y="640977"/>
                  <a:pt x="972889" y="580662"/>
                  <a:pt x="1011443" y="555087"/>
                </a:cubicBezTo>
                <a:cubicBezTo>
                  <a:pt x="1051509" y="528660"/>
                  <a:pt x="1136269" y="557858"/>
                  <a:pt x="1065299" y="500420"/>
                </a:cubicBezTo>
                <a:cubicBezTo>
                  <a:pt x="1055535" y="492535"/>
                  <a:pt x="1088049" y="481239"/>
                  <a:pt x="1100935" y="494240"/>
                </a:cubicBezTo>
                <a:cubicBezTo>
                  <a:pt x="1115933" y="509052"/>
                  <a:pt x="1133349" y="520348"/>
                  <a:pt x="1153281" y="528127"/>
                </a:cubicBezTo>
                <a:cubicBezTo>
                  <a:pt x="1158415" y="530578"/>
                  <a:pt x="1215391" y="551571"/>
                  <a:pt x="1219921" y="550612"/>
                </a:cubicBezTo>
                <a:cubicBezTo>
                  <a:pt x="1249315" y="543898"/>
                  <a:pt x="1272267" y="514274"/>
                  <a:pt x="1297937" y="547948"/>
                </a:cubicBezTo>
                <a:cubicBezTo>
                  <a:pt x="1312835" y="567662"/>
                  <a:pt x="1246195" y="602828"/>
                  <a:pt x="1246195" y="628403"/>
                </a:cubicBezTo>
                <a:cubicBezTo>
                  <a:pt x="1246195" y="680512"/>
                  <a:pt x="1198881" y="677848"/>
                  <a:pt x="1243979" y="729318"/>
                </a:cubicBezTo>
                <a:cubicBezTo>
                  <a:pt x="1257871" y="745196"/>
                  <a:pt x="1316659" y="782706"/>
                  <a:pt x="1335987" y="792297"/>
                </a:cubicBezTo>
                <a:cubicBezTo>
                  <a:pt x="1374945" y="811691"/>
                  <a:pt x="1393869" y="866145"/>
                  <a:pt x="1447121" y="840357"/>
                </a:cubicBezTo>
                <a:cubicBezTo>
                  <a:pt x="1503997" y="812863"/>
                  <a:pt x="1508427" y="692873"/>
                  <a:pt x="1513459" y="640764"/>
                </a:cubicBezTo>
                <a:cubicBezTo>
                  <a:pt x="1515875" y="615402"/>
                  <a:pt x="1528459" y="557005"/>
                  <a:pt x="1541947" y="537291"/>
                </a:cubicBezTo>
                <a:cubicBezTo>
                  <a:pt x="1565415" y="503124"/>
                  <a:pt x="1576929" y="471580"/>
                  <a:pt x="1586319" y="477156"/>
                </a:cubicBezTo>
                <a:close/>
                <a:moveTo>
                  <a:pt x="1951553" y="204814"/>
                </a:moveTo>
                <a:cubicBezTo>
                  <a:pt x="1943399" y="201617"/>
                  <a:pt x="1977021" y="214725"/>
                  <a:pt x="1951553" y="204814"/>
                </a:cubicBezTo>
                <a:close/>
                <a:moveTo>
                  <a:pt x="2001181" y="20354"/>
                </a:moveTo>
                <a:cubicBezTo>
                  <a:pt x="2032589" y="34633"/>
                  <a:pt x="2166977" y="101448"/>
                  <a:pt x="2112115" y="150041"/>
                </a:cubicBezTo>
                <a:cubicBezTo>
                  <a:pt x="2105169" y="142901"/>
                  <a:pt x="2102047" y="133843"/>
                  <a:pt x="2102853" y="122867"/>
                </a:cubicBezTo>
                <a:cubicBezTo>
                  <a:pt x="2104565" y="179452"/>
                  <a:pt x="1994639" y="221545"/>
                  <a:pt x="1951553" y="204814"/>
                </a:cubicBezTo>
                <a:cubicBezTo>
                  <a:pt x="1943399" y="201617"/>
                  <a:pt x="1895885" y="185100"/>
                  <a:pt x="1899207" y="175723"/>
                </a:cubicBezTo>
                <a:cubicBezTo>
                  <a:pt x="1962727" y="169968"/>
                  <a:pt x="1995947" y="168796"/>
                  <a:pt x="2051111" y="144713"/>
                </a:cubicBezTo>
                <a:cubicBezTo>
                  <a:pt x="2060573" y="140557"/>
                  <a:pt x="2064903" y="62659"/>
                  <a:pt x="2099431" y="112637"/>
                </a:cubicBezTo>
                <a:cubicBezTo>
                  <a:pt x="2081109" y="64044"/>
                  <a:pt x="2019703" y="64364"/>
                  <a:pt x="2001181" y="20354"/>
                </a:cubicBezTo>
                <a:close/>
                <a:moveTo>
                  <a:pt x="1536513" y="0"/>
                </a:moveTo>
                <a:cubicBezTo>
                  <a:pt x="1566511" y="3623"/>
                  <a:pt x="1723849" y="54773"/>
                  <a:pt x="1729991" y="82586"/>
                </a:cubicBezTo>
                <a:cubicBezTo>
                  <a:pt x="1755459" y="75553"/>
                  <a:pt x="1800153" y="134483"/>
                  <a:pt x="1787067" y="157820"/>
                </a:cubicBezTo>
                <a:cubicBezTo>
                  <a:pt x="1828441" y="153664"/>
                  <a:pt x="1892061" y="201724"/>
                  <a:pt x="1881089" y="245735"/>
                </a:cubicBezTo>
                <a:cubicBezTo>
                  <a:pt x="1866491" y="247866"/>
                  <a:pt x="1851493" y="245415"/>
                  <a:pt x="1837199" y="247866"/>
                </a:cubicBezTo>
                <a:cubicBezTo>
                  <a:pt x="1842735" y="263424"/>
                  <a:pt x="1899309" y="351019"/>
                  <a:pt x="1905349" y="352511"/>
                </a:cubicBezTo>
                <a:cubicBezTo>
                  <a:pt x="1923871" y="350380"/>
                  <a:pt x="1941991" y="359544"/>
                  <a:pt x="1932327" y="382455"/>
                </a:cubicBezTo>
                <a:cubicBezTo>
                  <a:pt x="1960311" y="382881"/>
                  <a:pt x="2031885" y="466746"/>
                  <a:pt x="1972693" y="466746"/>
                </a:cubicBezTo>
                <a:cubicBezTo>
                  <a:pt x="1919039" y="466746"/>
                  <a:pt x="1825421" y="420498"/>
                  <a:pt x="1799851" y="380643"/>
                </a:cubicBezTo>
                <a:cubicBezTo>
                  <a:pt x="1751835" y="320542"/>
                  <a:pt x="1721937" y="276638"/>
                  <a:pt x="1643015" y="331731"/>
                </a:cubicBezTo>
                <a:cubicBezTo>
                  <a:pt x="1675933" y="397694"/>
                  <a:pt x="1550605" y="394497"/>
                  <a:pt x="1515171" y="372438"/>
                </a:cubicBezTo>
                <a:cubicBezTo>
                  <a:pt x="1523527" y="337912"/>
                  <a:pt x="1540035" y="261932"/>
                  <a:pt x="1510843" y="236783"/>
                </a:cubicBezTo>
                <a:cubicBezTo>
                  <a:pt x="1550505" y="179133"/>
                  <a:pt x="1532183" y="68840"/>
                  <a:pt x="153651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 cap="flat">
            <a:noFill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grpSp>
        <p:nvGrpSpPr>
          <p:cNvPr id="37" name="Group 43">
            <a:extLst>
              <a:ext uri="{FF2B5EF4-FFF2-40B4-BE49-F238E27FC236}">
                <a16:creationId xmlns:a16="http://schemas.microsoft.com/office/drawing/2014/main" id="{0853CAE5-B3E0-E848-8FE6-35865C57D121}"/>
              </a:ext>
            </a:extLst>
          </p:cNvPr>
          <p:cNvGrpSpPr/>
          <p:nvPr/>
        </p:nvGrpSpPr>
        <p:grpSpPr>
          <a:xfrm rot="10800000">
            <a:off x="3924421" y="3095710"/>
            <a:ext cx="1453302" cy="1266877"/>
            <a:chOff x="-5659" y="2336411"/>
            <a:chExt cx="9775102" cy="9384838"/>
          </a:xfrm>
        </p:grpSpPr>
        <p:sp>
          <p:nvSpPr>
            <p:cNvPr id="38" name="Shape 63781">
              <a:extLst>
                <a:ext uri="{FF2B5EF4-FFF2-40B4-BE49-F238E27FC236}">
                  <a16:creationId xmlns:a16="http://schemas.microsoft.com/office/drawing/2014/main" id="{8F90D0DE-C01E-7A4C-BE3C-CC581710EAD7}"/>
                </a:ext>
              </a:extLst>
            </p:cNvPr>
            <p:cNvSpPr/>
            <p:nvPr/>
          </p:nvSpPr>
          <p:spPr>
            <a:xfrm>
              <a:off x="5165877" y="3917517"/>
              <a:ext cx="4107284" cy="4040020"/>
            </a:xfrm>
            <a:prstGeom prst="ellipse">
              <a:avLst/>
            </a:prstGeom>
            <a:solidFill>
              <a:schemeClr val="bg1">
                <a:alpha val="1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Shape 63782">
              <a:extLst>
                <a:ext uri="{FF2B5EF4-FFF2-40B4-BE49-F238E27FC236}">
                  <a16:creationId xmlns:a16="http://schemas.microsoft.com/office/drawing/2014/main" id="{08888D13-5829-5143-BF3D-4416AA3C0AA1}"/>
                </a:ext>
              </a:extLst>
            </p:cNvPr>
            <p:cNvSpPr/>
            <p:nvPr/>
          </p:nvSpPr>
          <p:spPr>
            <a:xfrm>
              <a:off x="1471482" y="2336411"/>
              <a:ext cx="8297961" cy="7129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478" extrusionOk="0">
                  <a:moveTo>
                    <a:pt x="13727" y="4"/>
                  </a:moveTo>
                  <a:cubicBezTo>
                    <a:pt x="9744" y="-122"/>
                    <a:pt x="6246" y="3298"/>
                    <a:pt x="5726" y="8017"/>
                  </a:cubicBezTo>
                  <a:cubicBezTo>
                    <a:pt x="5492" y="10137"/>
                    <a:pt x="5902" y="12178"/>
                    <a:pt x="6769" y="13883"/>
                  </a:cubicBezTo>
                  <a:lnTo>
                    <a:pt x="6077" y="14508"/>
                  </a:lnTo>
                  <a:cubicBezTo>
                    <a:pt x="6074" y="14505"/>
                    <a:pt x="6069" y="14500"/>
                    <a:pt x="6066" y="14496"/>
                  </a:cubicBezTo>
                  <a:cubicBezTo>
                    <a:pt x="6062" y="14492"/>
                    <a:pt x="6060" y="14488"/>
                    <a:pt x="6056" y="14485"/>
                  </a:cubicBezTo>
                  <a:cubicBezTo>
                    <a:pt x="5974" y="14424"/>
                    <a:pt x="5883" y="14386"/>
                    <a:pt x="5789" y="14372"/>
                  </a:cubicBezTo>
                  <a:cubicBezTo>
                    <a:pt x="5694" y="14358"/>
                    <a:pt x="5596" y="14367"/>
                    <a:pt x="5504" y="14402"/>
                  </a:cubicBezTo>
                  <a:cubicBezTo>
                    <a:pt x="5421" y="14437"/>
                    <a:pt x="5348" y="14485"/>
                    <a:pt x="5266" y="14549"/>
                  </a:cubicBezTo>
                  <a:cubicBezTo>
                    <a:pt x="5183" y="14613"/>
                    <a:pt x="5092" y="14695"/>
                    <a:pt x="4969" y="14806"/>
                  </a:cubicBezTo>
                  <a:lnTo>
                    <a:pt x="4562" y="15174"/>
                  </a:lnTo>
                  <a:lnTo>
                    <a:pt x="2913" y="16660"/>
                  </a:lnTo>
                  <a:lnTo>
                    <a:pt x="0" y="19286"/>
                  </a:lnTo>
                  <a:lnTo>
                    <a:pt x="1447" y="21478"/>
                  </a:lnTo>
                  <a:lnTo>
                    <a:pt x="4354" y="18857"/>
                  </a:lnTo>
                  <a:lnTo>
                    <a:pt x="6009" y="17366"/>
                  </a:lnTo>
                  <a:lnTo>
                    <a:pt x="6412" y="17000"/>
                  </a:lnTo>
                  <a:cubicBezTo>
                    <a:pt x="6536" y="16888"/>
                    <a:pt x="6630" y="16806"/>
                    <a:pt x="6705" y="16729"/>
                  </a:cubicBezTo>
                  <a:cubicBezTo>
                    <a:pt x="6779" y="16652"/>
                    <a:pt x="6835" y="16581"/>
                    <a:pt x="6885" y="16497"/>
                  </a:cubicBezTo>
                  <a:cubicBezTo>
                    <a:pt x="6937" y="16401"/>
                    <a:pt x="6971" y="16293"/>
                    <a:pt x="6984" y="16182"/>
                  </a:cubicBezTo>
                  <a:cubicBezTo>
                    <a:pt x="6996" y="16072"/>
                    <a:pt x="6988" y="15958"/>
                    <a:pt x="6958" y="15849"/>
                  </a:cubicBezTo>
                  <a:cubicBezTo>
                    <a:pt x="6957" y="15845"/>
                    <a:pt x="6954" y="15840"/>
                    <a:pt x="6952" y="15835"/>
                  </a:cubicBezTo>
                  <a:cubicBezTo>
                    <a:pt x="6950" y="15831"/>
                    <a:pt x="6948" y="15829"/>
                    <a:pt x="6946" y="15824"/>
                  </a:cubicBezTo>
                  <a:lnTo>
                    <a:pt x="7605" y="15229"/>
                  </a:lnTo>
                  <a:cubicBezTo>
                    <a:pt x="8824" y="16863"/>
                    <a:pt x="10532" y="18008"/>
                    <a:pt x="12517" y="18308"/>
                  </a:cubicBezTo>
                  <a:cubicBezTo>
                    <a:pt x="16823" y="18957"/>
                    <a:pt x="20767" y="15401"/>
                    <a:pt x="21322" y="10368"/>
                  </a:cubicBezTo>
                  <a:cubicBezTo>
                    <a:pt x="21600" y="7851"/>
                    <a:pt x="20977" y="5441"/>
                    <a:pt x="19748" y="3579"/>
                  </a:cubicBezTo>
                  <a:cubicBezTo>
                    <a:pt x="18519" y="1717"/>
                    <a:pt x="16683" y="402"/>
                    <a:pt x="14529" y="77"/>
                  </a:cubicBezTo>
                  <a:cubicBezTo>
                    <a:pt x="14260" y="37"/>
                    <a:pt x="13993" y="12"/>
                    <a:pt x="13727" y="4"/>
                  </a:cubicBezTo>
                  <a:close/>
                  <a:moveTo>
                    <a:pt x="13519" y="1502"/>
                  </a:moveTo>
                  <a:cubicBezTo>
                    <a:pt x="15206" y="1502"/>
                    <a:pt x="16891" y="2256"/>
                    <a:pt x="18177" y="3762"/>
                  </a:cubicBezTo>
                  <a:cubicBezTo>
                    <a:pt x="20751" y="6776"/>
                    <a:pt x="20751" y="11662"/>
                    <a:pt x="18177" y="14675"/>
                  </a:cubicBezTo>
                  <a:cubicBezTo>
                    <a:pt x="15604" y="17689"/>
                    <a:pt x="11432" y="17689"/>
                    <a:pt x="8859" y="14675"/>
                  </a:cubicBezTo>
                  <a:cubicBezTo>
                    <a:pt x="6285" y="11662"/>
                    <a:pt x="6285" y="6776"/>
                    <a:pt x="8859" y="3762"/>
                  </a:cubicBezTo>
                  <a:cubicBezTo>
                    <a:pt x="10146" y="2256"/>
                    <a:pt x="11832" y="1502"/>
                    <a:pt x="13519" y="150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63784">
              <a:extLst>
                <a:ext uri="{FF2B5EF4-FFF2-40B4-BE49-F238E27FC236}">
                  <a16:creationId xmlns:a16="http://schemas.microsoft.com/office/drawing/2014/main" id="{DD6C550D-611F-2F4D-BCFF-E66E6F24637C}"/>
                </a:ext>
              </a:extLst>
            </p:cNvPr>
            <p:cNvSpPr/>
            <p:nvPr/>
          </p:nvSpPr>
          <p:spPr>
            <a:xfrm rot="1580872">
              <a:off x="2017726" y="7926795"/>
              <a:ext cx="1483125" cy="202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89" extrusionOk="0">
                  <a:moveTo>
                    <a:pt x="10595" y="0"/>
                  </a:moveTo>
                  <a:cubicBezTo>
                    <a:pt x="8658" y="-11"/>
                    <a:pt x="6966" y="973"/>
                    <a:pt x="6511" y="2374"/>
                  </a:cubicBezTo>
                  <a:cubicBezTo>
                    <a:pt x="6004" y="3937"/>
                    <a:pt x="7160" y="5534"/>
                    <a:pt x="9193" y="6078"/>
                  </a:cubicBezTo>
                  <a:lnTo>
                    <a:pt x="17099" y="6090"/>
                  </a:lnTo>
                  <a:cubicBezTo>
                    <a:pt x="19108" y="6274"/>
                    <a:pt x="20936" y="5211"/>
                    <a:pt x="21182" y="3715"/>
                  </a:cubicBezTo>
                  <a:cubicBezTo>
                    <a:pt x="21429" y="2220"/>
                    <a:pt x="20001" y="859"/>
                    <a:pt x="17992" y="676"/>
                  </a:cubicBezTo>
                  <a:lnTo>
                    <a:pt x="10595" y="0"/>
                  </a:lnTo>
                  <a:close/>
                  <a:moveTo>
                    <a:pt x="8596" y="6130"/>
                  </a:moveTo>
                  <a:cubicBezTo>
                    <a:pt x="6587" y="5946"/>
                    <a:pt x="4759" y="7009"/>
                    <a:pt x="4512" y="8504"/>
                  </a:cubicBezTo>
                  <a:cubicBezTo>
                    <a:pt x="4266" y="9999"/>
                    <a:pt x="5694" y="11360"/>
                    <a:pt x="7703" y="11544"/>
                  </a:cubicBezTo>
                  <a:lnTo>
                    <a:pt x="15088" y="12219"/>
                  </a:lnTo>
                  <a:cubicBezTo>
                    <a:pt x="17096" y="12403"/>
                    <a:pt x="18925" y="11339"/>
                    <a:pt x="19171" y="9844"/>
                  </a:cubicBezTo>
                  <a:cubicBezTo>
                    <a:pt x="19418" y="8349"/>
                    <a:pt x="17989" y="6988"/>
                    <a:pt x="15981" y="6805"/>
                  </a:cubicBezTo>
                  <a:lnTo>
                    <a:pt x="8596" y="6130"/>
                  </a:lnTo>
                  <a:close/>
                  <a:moveTo>
                    <a:pt x="6007" y="11544"/>
                  </a:moveTo>
                  <a:cubicBezTo>
                    <a:pt x="4214" y="11383"/>
                    <a:pt x="2585" y="12334"/>
                    <a:pt x="2368" y="13669"/>
                  </a:cubicBezTo>
                  <a:cubicBezTo>
                    <a:pt x="2152" y="15000"/>
                    <a:pt x="3422" y="16210"/>
                    <a:pt x="5210" y="16376"/>
                  </a:cubicBezTo>
                  <a:lnTo>
                    <a:pt x="12459" y="17039"/>
                  </a:lnTo>
                  <a:cubicBezTo>
                    <a:pt x="14247" y="17200"/>
                    <a:pt x="15873" y="16254"/>
                    <a:pt x="16096" y="14923"/>
                  </a:cubicBezTo>
                  <a:cubicBezTo>
                    <a:pt x="16319" y="13589"/>
                    <a:pt x="15046" y="12370"/>
                    <a:pt x="13256" y="12206"/>
                  </a:cubicBezTo>
                  <a:lnTo>
                    <a:pt x="6007" y="11544"/>
                  </a:lnTo>
                  <a:close/>
                  <a:moveTo>
                    <a:pt x="3213" y="16379"/>
                  </a:moveTo>
                  <a:cubicBezTo>
                    <a:pt x="1643" y="16236"/>
                    <a:pt x="214" y="17067"/>
                    <a:pt x="22" y="18235"/>
                  </a:cubicBezTo>
                  <a:cubicBezTo>
                    <a:pt x="-171" y="19404"/>
                    <a:pt x="945" y="20468"/>
                    <a:pt x="2515" y="20611"/>
                  </a:cubicBezTo>
                  <a:lnTo>
                    <a:pt x="6619" y="21589"/>
                  </a:lnTo>
                  <a:cubicBezTo>
                    <a:pt x="7236" y="21453"/>
                    <a:pt x="7850" y="21308"/>
                    <a:pt x="8461" y="21154"/>
                  </a:cubicBezTo>
                  <a:cubicBezTo>
                    <a:pt x="9836" y="20809"/>
                    <a:pt x="11269" y="20323"/>
                    <a:pt x="11652" y="19298"/>
                  </a:cubicBezTo>
                  <a:cubicBezTo>
                    <a:pt x="12106" y="18084"/>
                    <a:pt x="10852" y="16889"/>
                    <a:pt x="9159" y="16923"/>
                  </a:cubicBezTo>
                  <a:cubicBezTo>
                    <a:pt x="8168" y="16832"/>
                    <a:pt x="7177" y="16742"/>
                    <a:pt x="6186" y="16651"/>
                  </a:cubicBezTo>
                  <a:cubicBezTo>
                    <a:pt x="5195" y="16560"/>
                    <a:pt x="4204" y="16470"/>
                    <a:pt x="3213" y="1637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8339125C-DF7B-D243-BA02-9C794E692740}"/>
                </a:ext>
              </a:extLst>
            </p:cNvPr>
            <p:cNvSpPr/>
            <p:nvPr/>
          </p:nvSpPr>
          <p:spPr>
            <a:xfrm rot="4640872">
              <a:off x="1320227" y="7158255"/>
              <a:ext cx="1777436" cy="2262997"/>
            </a:xfrm>
            <a:custGeom>
              <a:avLst/>
              <a:gdLst>
                <a:gd name="connsiteX0" fmla="*/ 9885 w 1300821"/>
                <a:gd name="connsiteY0" fmla="*/ 412519 h 1656180"/>
                <a:gd name="connsiteX1" fmla="*/ 101766 w 1300821"/>
                <a:gd name="connsiteY1" fmla="*/ 308586 h 1656180"/>
                <a:gd name="connsiteX2" fmla="*/ 664489 w 1300821"/>
                <a:gd name="connsiteY2" fmla="*/ 30366 h 1656180"/>
                <a:gd name="connsiteX3" fmla="*/ 734137 w 1300821"/>
                <a:gd name="connsiteY3" fmla="*/ 12207 h 1656180"/>
                <a:gd name="connsiteX4" fmla="*/ 748771 w 1300821"/>
                <a:gd name="connsiteY4" fmla="*/ 14254 h 1656180"/>
                <a:gd name="connsiteX5" fmla="*/ 1012689 w 1300821"/>
                <a:gd name="connsiteY5" fmla="*/ 30 h 1656180"/>
                <a:gd name="connsiteX6" fmla="*/ 1197176 w 1300821"/>
                <a:gd name="connsiteY6" fmla="*/ 178023 h 1656180"/>
                <a:gd name="connsiteX7" fmla="*/ 1019185 w 1300821"/>
                <a:gd name="connsiteY7" fmla="*/ 362496 h 1656180"/>
                <a:gd name="connsiteX8" fmla="*/ 785164 w 1300821"/>
                <a:gd name="connsiteY8" fmla="*/ 375108 h 1656180"/>
                <a:gd name="connsiteX9" fmla="*/ 441881 w 1300821"/>
                <a:gd name="connsiteY9" fmla="*/ 544833 h 1656180"/>
                <a:gd name="connsiteX10" fmla="*/ 693343 w 1300821"/>
                <a:gd name="connsiteY10" fmla="*/ 663528 h 1656180"/>
                <a:gd name="connsiteX11" fmla="*/ 943539 w 1300821"/>
                <a:gd name="connsiteY11" fmla="*/ 803589 h 1656180"/>
                <a:gd name="connsiteX12" fmla="*/ 1126712 w 1300821"/>
                <a:gd name="connsiteY12" fmla="*/ 1002213 h 1656180"/>
                <a:gd name="connsiteX13" fmla="*/ 1195639 w 1300821"/>
                <a:gd name="connsiteY13" fmla="*/ 1109451 h 1656180"/>
                <a:gd name="connsiteX14" fmla="*/ 1250136 w 1300821"/>
                <a:gd name="connsiteY14" fmla="*/ 1227817 h 1656180"/>
                <a:gd name="connsiteX15" fmla="*/ 1299786 w 1300821"/>
                <a:gd name="connsiteY15" fmla="*/ 1412434 h 1656180"/>
                <a:gd name="connsiteX16" fmla="*/ 1190622 w 1300821"/>
                <a:gd name="connsiteY16" fmla="*/ 1574569 h 1656180"/>
                <a:gd name="connsiteX17" fmla="*/ 784268 w 1300821"/>
                <a:gd name="connsiteY17" fmla="*/ 1626860 h 1656180"/>
                <a:gd name="connsiteX18" fmla="*/ 517289 w 1300821"/>
                <a:gd name="connsiteY18" fmla="*/ 1402973 h 1656180"/>
                <a:gd name="connsiteX19" fmla="*/ 94462 w 1300821"/>
                <a:gd name="connsiteY19" fmla="*/ 737626 h 1656180"/>
                <a:gd name="connsiteX20" fmla="*/ 34430 w 1300821"/>
                <a:gd name="connsiteY20" fmla="*/ 587922 h 1656180"/>
                <a:gd name="connsiteX21" fmla="*/ 31878 w 1300821"/>
                <a:gd name="connsiteY21" fmla="*/ 568560 h 1656180"/>
                <a:gd name="connsiteX22" fmla="*/ 18427 w 1300821"/>
                <a:gd name="connsiteY22" fmla="*/ 550990 h 1656180"/>
                <a:gd name="connsiteX23" fmla="*/ 9885 w 1300821"/>
                <a:gd name="connsiteY23" fmla="*/ 412519 h 165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00821" h="1656180">
                  <a:moveTo>
                    <a:pt x="9885" y="412519"/>
                  </a:moveTo>
                  <a:cubicBezTo>
                    <a:pt x="24965" y="368653"/>
                    <a:pt x="56782" y="330543"/>
                    <a:pt x="101766" y="308586"/>
                  </a:cubicBezTo>
                  <a:lnTo>
                    <a:pt x="664489" y="30366"/>
                  </a:lnTo>
                  <a:cubicBezTo>
                    <a:pt x="686978" y="19383"/>
                    <a:pt x="710628" y="13480"/>
                    <a:pt x="734137" y="12207"/>
                  </a:cubicBezTo>
                  <a:lnTo>
                    <a:pt x="748771" y="14254"/>
                  </a:lnTo>
                  <a:lnTo>
                    <a:pt x="1012689" y="30"/>
                  </a:lnTo>
                  <a:cubicBezTo>
                    <a:pt x="1112789" y="-1766"/>
                    <a:pt x="1195390" y="77922"/>
                    <a:pt x="1197176" y="178023"/>
                  </a:cubicBezTo>
                  <a:cubicBezTo>
                    <a:pt x="1198960" y="278122"/>
                    <a:pt x="1119256" y="360717"/>
                    <a:pt x="1019185" y="362496"/>
                  </a:cubicBezTo>
                  <a:lnTo>
                    <a:pt x="785164" y="375108"/>
                  </a:lnTo>
                  <a:lnTo>
                    <a:pt x="441881" y="544833"/>
                  </a:lnTo>
                  <a:lnTo>
                    <a:pt x="693343" y="663528"/>
                  </a:lnTo>
                  <a:cubicBezTo>
                    <a:pt x="780941" y="702640"/>
                    <a:pt x="868985" y="744946"/>
                    <a:pt x="943539" y="803589"/>
                  </a:cubicBezTo>
                  <a:cubicBezTo>
                    <a:pt x="1017142" y="861479"/>
                    <a:pt x="1075619" y="932815"/>
                    <a:pt x="1126712" y="1002213"/>
                  </a:cubicBezTo>
                  <a:cubicBezTo>
                    <a:pt x="1152398" y="1037114"/>
                    <a:pt x="1176127" y="1072531"/>
                    <a:pt x="1195639" y="1109451"/>
                  </a:cubicBezTo>
                  <a:cubicBezTo>
                    <a:pt x="1216507" y="1148860"/>
                    <a:pt x="1232525" y="1189496"/>
                    <a:pt x="1250136" y="1227817"/>
                  </a:cubicBezTo>
                  <a:cubicBezTo>
                    <a:pt x="1276748" y="1285693"/>
                    <a:pt x="1306810" y="1342416"/>
                    <a:pt x="1299786" y="1412434"/>
                  </a:cubicBezTo>
                  <a:cubicBezTo>
                    <a:pt x="1292961" y="1480482"/>
                    <a:pt x="1246391" y="1535000"/>
                    <a:pt x="1190622" y="1574569"/>
                  </a:cubicBezTo>
                  <a:cubicBezTo>
                    <a:pt x="1076155" y="1656000"/>
                    <a:pt x="923772" y="1682264"/>
                    <a:pt x="784268" y="1626860"/>
                  </a:cubicBezTo>
                  <a:cubicBezTo>
                    <a:pt x="674347" y="1583164"/>
                    <a:pt x="591901" y="1494387"/>
                    <a:pt x="517289" y="1402973"/>
                  </a:cubicBezTo>
                  <a:cubicBezTo>
                    <a:pt x="350514" y="1198787"/>
                    <a:pt x="212549" y="973251"/>
                    <a:pt x="94462" y="737626"/>
                  </a:cubicBezTo>
                  <a:cubicBezTo>
                    <a:pt x="70344" y="689497"/>
                    <a:pt x="47182" y="639030"/>
                    <a:pt x="34430" y="587922"/>
                  </a:cubicBezTo>
                  <a:lnTo>
                    <a:pt x="31878" y="568560"/>
                  </a:lnTo>
                  <a:lnTo>
                    <a:pt x="18427" y="550990"/>
                  </a:lnTo>
                  <a:cubicBezTo>
                    <a:pt x="-3538" y="506009"/>
                    <a:pt x="-5195" y="456386"/>
                    <a:pt x="9885" y="41251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63788">
              <a:extLst>
                <a:ext uri="{FF2B5EF4-FFF2-40B4-BE49-F238E27FC236}">
                  <a16:creationId xmlns:a16="http://schemas.microsoft.com/office/drawing/2014/main" id="{E3AA3399-9146-8343-A612-EC3B55392616}"/>
                </a:ext>
              </a:extLst>
            </p:cNvPr>
            <p:cNvSpPr/>
            <p:nvPr/>
          </p:nvSpPr>
          <p:spPr>
            <a:xfrm rot="3140872">
              <a:off x="1325991" y="9188278"/>
              <a:ext cx="584525" cy="1023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0" y="0"/>
                  </a:moveTo>
                  <a:lnTo>
                    <a:pt x="0" y="987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3038"/>
                  </a:lnTo>
                  <a:lnTo>
                    <a:pt x="174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Shape 63789">
              <a:extLst>
                <a:ext uri="{FF2B5EF4-FFF2-40B4-BE49-F238E27FC236}">
                  <a16:creationId xmlns:a16="http://schemas.microsoft.com/office/drawing/2014/main" id="{E7B400CD-89E2-2F4C-9539-2ED700BFEB0B}"/>
                </a:ext>
              </a:extLst>
            </p:cNvPr>
            <p:cNvSpPr/>
            <p:nvPr/>
          </p:nvSpPr>
          <p:spPr>
            <a:xfrm rot="3140872">
              <a:off x="1030715" y="8523917"/>
              <a:ext cx="673591" cy="128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508" y="297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Shape 63791">
              <a:extLst>
                <a:ext uri="{FF2B5EF4-FFF2-40B4-BE49-F238E27FC236}">
                  <a16:creationId xmlns:a16="http://schemas.microsoft.com/office/drawing/2014/main" id="{DCDC9294-B7E0-3547-96AB-34B349E784FF}"/>
                </a:ext>
              </a:extLst>
            </p:cNvPr>
            <p:cNvSpPr/>
            <p:nvPr/>
          </p:nvSpPr>
          <p:spPr>
            <a:xfrm>
              <a:off x="-5659" y="8746368"/>
              <a:ext cx="1978169" cy="297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93" y="0"/>
                  </a:moveTo>
                  <a:lnTo>
                    <a:pt x="0" y="4817"/>
                  </a:lnTo>
                  <a:lnTo>
                    <a:pt x="0" y="21600"/>
                  </a:lnTo>
                  <a:lnTo>
                    <a:pt x="21600" y="10520"/>
                  </a:lnTo>
                  <a:lnTo>
                    <a:pt x="939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Shape 63792">
              <a:extLst>
                <a:ext uri="{FF2B5EF4-FFF2-40B4-BE49-F238E27FC236}">
                  <a16:creationId xmlns:a16="http://schemas.microsoft.com/office/drawing/2014/main" id="{990537E0-9CD6-1245-B32D-50C60E5038CE}"/>
                </a:ext>
              </a:extLst>
            </p:cNvPr>
            <p:cNvSpPr/>
            <p:nvPr/>
          </p:nvSpPr>
          <p:spPr>
            <a:xfrm rot="3140872" flipH="1">
              <a:off x="590982" y="920422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Shape 63793">
              <a:extLst>
                <a:ext uri="{FF2B5EF4-FFF2-40B4-BE49-F238E27FC236}">
                  <a16:creationId xmlns:a16="http://schemas.microsoft.com/office/drawing/2014/main" id="{38D731E3-136E-EE48-B838-1670103D8B86}"/>
                </a:ext>
              </a:extLst>
            </p:cNvPr>
            <p:cNvSpPr/>
            <p:nvPr/>
          </p:nvSpPr>
          <p:spPr>
            <a:xfrm rot="3140872" flipH="1">
              <a:off x="204709" y="9502255"/>
              <a:ext cx="241935" cy="241935"/>
            </a:xfrm>
            <a:prstGeom prst="ellipse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E04F4A78-2998-3F48-B3E5-FF7571E32F61}"/>
              </a:ext>
            </a:extLst>
          </p:cNvPr>
          <p:cNvSpPr/>
          <p:nvPr/>
        </p:nvSpPr>
        <p:spPr>
          <a:xfrm>
            <a:off x="5648964" y="1182028"/>
            <a:ext cx="6104422" cy="4172244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AA7C6E-BF4D-1B4F-8C17-CF226373A82B}"/>
              </a:ext>
            </a:extLst>
          </p:cNvPr>
          <p:cNvSpPr/>
          <p:nvPr/>
        </p:nvSpPr>
        <p:spPr>
          <a:xfrm>
            <a:off x="5699911" y="1436879"/>
            <a:ext cx="59196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Global hotspot of biodiversity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Potential hotspot for </a:t>
            </a:r>
            <a:r>
              <a:rPr lang="en-US" sz="2400" b="1" i="1" dirty="0"/>
              <a:t>spillover events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Viral </a:t>
            </a:r>
            <a:r>
              <a:rPr lang="en-US" sz="2400" b="1" dirty="0" err="1"/>
              <a:t>zoonoses</a:t>
            </a:r>
            <a:r>
              <a:rPr lang="en-US" sz="2400" b="1" dirty="0"/>
              <a:t> (</a:t>
            </a:r>
            <a:r>
              <a:rPr lang="en-US" sz="2400" b="1" i="1" dirty="0"/>
              <a:t>i.e.</a:t>
            </a:r>
            <a:r>
              <a:rPr lang="en-US" sz="2400" b="1" dirty="0"/>
              <a:t>, </a:t>
            </a:r>
            <a:r>
              <a:rPr lang="en-US" sz="2400" b="1" dirty="0" err="1"/>
              <a:t>Nipah</a:t>
            </a:r>
            <a:r>
              <a:rPr lang="en-US" sz="2400" b="1" dirty="0"/>
              <a:t>/Hendra virus infection, H1N1 Swine flu, SARS, COVID-19)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Development of economic corridors and their integration into the new </a:t>
            </a:r>
            <a:r>
              <a:rPr lang="en-US" sz="2400" b="1" i="1" dirty="0"/>
              <a:t>Silk Roads</a:t>
            </a:r>
            <a:endParaRPr lang="en-US" sz="2400" b="1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Climate change and human activities leading to  biodiversity loss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0205" y="2007279"/>
            <a:ext cx="33514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accent1"/>
                </a:solidFill>
              </a:rPr>
              <a:t>Southeast</a:t>
            </a:r>
            <a:r>
              <a:rPr lang="fr-FR" sz="2400" b="1" dirty="0">
                <a:solidFill>
                  <a:schemeClr val="accent1"/>
                </a:solidFill>
              </a:rPr>
              <a:t> Asia (SEA) - </a:t>
            </a:r>
            <a:r>
              <a:rPr lang="fr-FR" sz="2400" b="1" dirty="0" err="1">
                <a:solidFill>
                  <a:schemeClr val="accent1"/>
                </a:solidFill>
              </a:rPr>
              <a:t>Greater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Mekong</a:t>
            </a:r>
            <a:r>
              <a:rPr lang="fr-FR" sz="2400" b="1" dirty="0">
                <a:solidFill>
                  <a:schemeClr val="accent1"/>
                </a:solidFill>
              </a:rPr>
              <a:t> </a:t>
            </a:r>
            <a:r>
              <a:rPr lang="fr-FR" sz="2400" b="1" dirty="0" err="1">
                <a:solidFill>
                  <a:schemeClr val="accent1"/>
                </a:solidFill>
              </a:rPr>
              <a:t>region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TextBox 39">
            <a:extLst>
              <a:ext uri="{FF2B5EF4-FFF2-40B4-BE49-F238E27FC236}">
                <a16:creationId xmlns:a16="http://schemas.microsoft.com/office/drawing/2014/main" id="{E416CA6A-4627-3C4D-AA98-9DC5C6CEA59C}"/>
              </a:ext>
            </a:extLst>
          </p:cNvPr>
          <p:cNvSpPr txBox="1"/>
          <p:nvPr/>
        </p:nvSpPr>
        <p:spPr>
          <a:xfrm>
            <a:off x="420030" y="238596"/>
            <a:ext cx="11311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a typeface="Verdana" panose="020B0604030504040204" pitchFamily="34" charset="0"/>
              </a:rPr>
              <a:t>Thailand and Laos share very similar ecosystems and socio-cultural practices</a:t>
            </a:r>
          </a:p>
          <a:p>
            <a:endParaRPr lang="en-US" sz="3200" b="1" dirty="0">
              <a:cs typeface="Poppins" pitchFamily="2" charset="77"/>
            </a:endParaRP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0064A1F-37BB-18DF-DC64-9633EABC3AF2}"/>
              </a:ext>
            </a:extLst>
          </p:cNvPr>
          <p:cNvSpPr txBox="1">
            <a:spLocks/>
          </p:cNvSpPr>
          <p:nvPr/>
        </p:nvSpPr>
        <p:spPr>
          <a:xfrm>
            <a:off x="8610600" y="63563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F0451C-D680-044C-9057-ABFB0D309E49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162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550932" y="1067902"/>
            <a:ext cx="3995465" cy="3148479"/>
            <a:chOff x="7550932" y="1067902"/>
            <a:chExt cx="3995465" cy="314847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0C51DC0-B0B9-F948-9860-B0F645EF9FFE}"/>
                </a:ext>
              </a:extLst>
            </p:cNvPr>
            <p:cNvSpPr/>
            <p:nvPr/>
          </p:nvSpPr>
          <p:spPr>
            <a:xfrm>
              <a:off x="7556597" y="1067902"/>
              <a:ext cx="39898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B38591C-6DBD-D04C-B53C-07EA4BA64126}"/>
                </a:ext>
              </a:extLst>
            </p:cNvPr>
            <p:cNvSpPr txBox="1"/>
            <p:nvPr/>
          </p:nvSpPr>
          <p:spPr>
            <a:xfrm>
              <a:off x="8449645" y="1201937"/>
              <a:ext cx="2198038" cy="646331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itchFamily="2" charset="77"/>
                </a:rPr>
                <a:t>PRotect</a:t>
              </a:r>
              <a:endPara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endParaRPr>
            </a:p>
          </p:txBody>
        </p:sp>
        <p:sp>
          <p:nvSpPr>
            <p:cNvPr id="48" name="Subtitle 2">
              <a:extLst>
                <a:ext uri="{FF2B5EF4-FFF2-40B4-BE49-F238E27FC236}">
                  <a16:creationId xmlns:a16="http://schemas.microsoft.com/office/drawing/2014/main" id="{879DE3A2-C6B1-2943-93F8-BF42FCBD0FF8}"/>
                </a:ext>
              </a:extLst>
            </p:cNvPr>
            <p:cNvSpPr txBox="1">
              <a:spLocks/>
            </p:cNvSpPr>
            <p:nvPr/>
          </p:nvSpPr>
          <p:spPr>
            <a:xfrm>
              <a:off x="7550932" y="2015779"/>
              <a:ext cx="3995465" cy="220060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09588" indent="-339725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Biodiversity</a:t>
              </a:r>
            </a:p>
            <a:p>
              <a:pPr marL="509588" indent="-339725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Land and pristine territories</a:t>
              </a:r>
            </a:p>
            <a:p>
              <a:pPr marL="509588" indent="-339725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Vulnerable animals and human populations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" y="3519056"/>
            <a:ext cx="3657600" cy="2134209"/>
            <a:chOff x="1" y="3519056"/>
            <a:chExt cx="4137948" cy="213420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E297623-EF90-AA42-860E-B93C1D4F1CCF}"/>
                </a:ext>
              </a:extLst>
            </p:cNvPr>
            <p:cNvSpPr/>
            <p:nvPr/>
          </p:nvSpPr>
          <p:spPr>
            <a:xfrm>
              <a:off x="1" y="3519056"/>
              <a:ext cx="4133455" cy="8229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53AF68A-D7D0-4447-9861-91FFF96B5861}"/>
                </a:ext>
              </a:extLst>
            </p:cNvPr>
            <p:cNvSpPr txBox="1"/>
            <p:nvPr/>
          </p:nvSpPr>
          <p:spPr>
            <a:xfrm>
              <a:off x="1220182" y="3576593"/>
              <a:ext cx="1693092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itchFamily="2" charset="77"/>
                </a:rPr>
                <a:t>STOp</a:t>
              </a:r>
              <a:endParaRPr lang="en-US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endParaRPr>
            </a:p>
          </p:txBody>
        </p:sp>
        <p:sp>
          <p:nvSpPr>
            <p:cNvPr id="49" name="Subtitle 2">
              <a:extLst>
                <a:ext uri="{FF2B5EF4-FFF2-40B4-BE49-F238E27FC236}">
                  <a16:creationId xmlns:a16="http://schemas.microsoft.com/office/drawing/2014/main" id="{AE863890-12AF-0C4C-A456-616CEFB7DEC0}"/>
                </a:ext>
              </a:extLst>
            </p:cNvPr>
            <p:cNvSpPr txBox="1">
              <a:spLocks/>
            </p:cNvSpPr>
            <p:nvPr/>
          </p:nvSpPr>
          <p:spPr>
            <a:xfrm>
              <a:off x="15426" y="4375992"/>
              <a:ext cx="4122523" cy="12772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09588" indent="-274638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6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High risk activities</a:t>
              </a:r>
            </a:p>
            <a:p>
              <a:pPr marL="509588" indent="-274638" algn="l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6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Emerging 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infectious</a:t>
              </a:r>
              <a:r>
                <a:rPr lang="en-US" sz="26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 diseases outbreaks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305563" y="4426966"/>
            <a:ext cx="4297681" cy="2314908"/>
            <a:chOff x="7357815" y="4387777"/>
            <a:chExt cx="4297681" cy="231490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627821F-F05A-6647-932F-0A6C59DA0EA0}"/>
                </a:ext>
              </a:extLst>
            </p:cNvPr>
            <p:cNvSpPr/>
            <p:nvPr/>
          </p:nvSpPr>
          <p:spPr>
            <a:xfrm>
              <a:off x="7357816" y="4387777"/>
              <a:ext cx="429768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id="{1DEE953A-18FD-5449-B86C-ABED7A673E28}"/>
                </a:ext>
              </a:extLst>
            </p:cNvPr>
            <p:cNvSpPr txBox="1"/>
            <p:nvPr/>
          </p:nvSpPr>
          <p:spPr>
            <a:xfrm>
              <a:off x="8182958" y="4460257"/>
              <a:ext cx="2647396" cy="76944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itchFamily="2" charset="77"/>
                </a:rPr>
                <a:t>dEtect</a:t>
              </a:r>
              <a:endPara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endParaRPr>
            </a:p>
          </p:txBody>
        </p:sp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9B0949BE-429F-E043-AE31-0EDA51CF9425}"/>
                </a:ext>
              </a:extLst>
            </p:cNvPr>
            <p:cNvSpPr txBox="1">
              <a:spLocks/>
            </p:cNvSpPr>
            <p:nvPr/>
          </p:nvSpPr>
          <p:spPr>
            <a:xfrm>
              <a:off x="7357815" y="5363857"/>
              <a:ext cx="4297680" cy="1338828"/>
            </a:xfrm>
            <a:prstGeom prst="rect">
              <a:avLst/>
            </a:prstGeom>
            <a:solidFill>
              <a:schemeClr val="bg2"/>
            </a:solidFill>
          </p:spPr>
          <p:txBody>
            <a:bodyPr vert="horz" wrap="square" lIns="45720" tIns="22860" rIns="45720" bIns="22860" rtlCol="0" anchor="ctr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09588" indent="-339725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Zoonoses</a:t>
              </a:r>
              <a:r>
                <a:rPr lang="en-US" sz="2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 emergence</a:t>
              </a:r>
            </a:p>
            <a:p>
              <a:pPr marL="509588" indent="-339725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Spillover</a:t>
              </a:r>
            </a:p>
            <a:p>
              <a:pPr marL="509588" indent="-339725" algn="just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Mukta ExtraLight" panose="020B0000000000000000" pitchFamily="34" charset="77"/>
                </a:rPr>
                <a:t>Spillback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55463" y="2687062"/>
            <a:ext cx="3552792" cy="3552792"/>
            <a:chOff x="3655463" y="1890223"/>
            <a:chExt cx="3552792" cy="3552792"/>
          </a:xfrm>
        </p:grpSpPr>
        <p:sp>
          <p:nvSpPr>
            <p:cNvPr id="29" name="Oval 2">
              <a:extLst>
                <a:ext uri="{FF2B5EF4-FFF2-40B4-BE49-F238E27FC236}">
                  <a16:creationId xmlns:a16="http://schemas.microsoft.com/office/drawing/2014/main" id="{A060E639-DE2D-B743-9159-785C657459F4}"/>
                </a:ext>
              </a:extLst>
            </p:cNvPr>
            <p:cNvSpPr/>
            <p:nvPr/>
          </p:nvSpPr>
          <p:spPr>
            <a:xfrm>
              <a:off x="3655463" y="1890223"/>
              <a:ext cx="3552792" cy="355279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35DFD39E-FD41-BC49-B138-F32CA80B8B8A}"/>
                </a:ext>
              </a:extLst>
            </p:cNvPr>
            <p:cNvSpPr/>
            <p:nvPr/>
          </p:nvSpPr>
          <p:spPr>
            <a:xfrm rot="7200000">
              <a:off x="4174458" y="2424144"/>
              <a:ext cx="2501724" cy="2501725"/>
            </a:xfrm>
            <a:prstGeom prst="arc">
              <a:avLst>
                <a:gd name="adj1" fmla="val 13037108"/>
                <a:gd name="adj2" fmla="val 20341672"/>
              </a:avLst>
            </a:prstGeom>
            <a:ln w="381000">
              <a:solidFill>
                <a:schemeClr val="accent3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EADA5D83-45EB-4648-86CF-1D470822A3A2}"/>
                </a:ext>
              </a:extLst>
            </p:cNvPr>
            <p:cNvSpPr/>
            <p:nvPr/>
          </p:nvSpPr>
          <p:spPr>
            <a:xfrm>
              <a:off x="4174457" y="2424145"/>
              <a:ext cx="2501725" cy="2501724"/>
            </a:xfrm>
            <a:prstGeom prst="arc">
              <a:avLst>
                <a:gd name="adj1" fmla="val 13124794"/>
                <a:gd name="adj2" fmla="val 20319424"/>
              </a:avLst>
            </a:prstGeom>
            <a:ln w="381000">
              <a:solidFill>
                <a:schemeClr val="accent1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0080D623-FD9C-3F4B-9D4C-31769F0743A2}"/>
                </a:ext>
              </a:extLst>
            </p:cNvPr>
            <p:cNvSpPr/>
            <p:nvPr/>
          </p:nvSpPr>
          <p:spPr>
            <a:xfrm rot="14400000">
              <a:off x="4174458" y="2424144"/>
              <a:ext cx="2501724" cy="2501725"/>
            </a:xfrm>
            <a:prstGeom prst="arc">
              <a:avLst>
                <a:gd name="adj1" fmla="val 13009644"/>
                <a:gd name="adj2" fmla="val 20438234"/>
              </a:avLst>
            </a:prstGeom>
            <a:ln w="381000">
              <a:solidFill>
                <a:schemeClr val="accent2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7" name="Isosceles Triangle 10">
              <a:extLst>
                <a:ext uri="{FF2B5EF4-FFF2-40B4-BE49-F238E27FC236}">
                  <a16:creationId xmlns:a16="http://schemas.microsoft.com/office/drawing/2014/main" id="{32A81C38-E2E6-5947-A5CE-A331113713B7}"/>
                </a:ext>
              </a:extLst>
            </p:cNvPr>
            <p:cNvSpPr/>
            <p:nvPr/>
          </p:nvSpPr>
          <p:spPr>
            <a:xfrm rot="9936452">
              <a:off x="6150987" y="3062146"/>
              <a:ext cx="924407" cy="60795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0" name="Isosceles Triangle 13">
              <a:extLst>
                <a:ext uri="{FF2B5EF4-FFF2-40B4-BE49-F238E27FC236}">
                  <a16:creationId xmlns:a16="http://schemas.microsoft.com/office/drawing/2014/main" id="{3255AB51-6CEF-B247-9CB6-4BC1BE25A7FB}"/>
                </a:ext>
              </a:extLst>
            </p:cNvPr>
            <p:cNvSpPr/>
            <p:nvPr/>
          </p:nvSpPr>
          <p:spPr>
            <a:xfrm rot="17179612">
              <a:off x="4640628" y="4542546"/>
              <a:ext cx="924407" cy="60795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TextBox 50">
              <a:extLst>
                <a:ext uri="{FF2B5EF4-FFF2-40B4-BE49-F238E27FC236}">
                  <a16:creationId xmlns:a16="http://schemas.microsoft.com/office/drawing/2014/main" id="{E47A265C-2174-CD4C-B290-25494C700676}"/>
                </a:ext>
              </a:extLst>
            </p:cNvPr>
            <p:cNvSpPr txBox="1"/>
            <p:nvPr/>
          </p:nvSpPr>
          <p:spPr>
            <a:xfrm rot="10623717">
              <a:off x="4171660" y="2471394"/>
              <a:ext cx="2482411" cy="2483195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5539383"/>
                </a:avLst>
              </a:prstTxWarp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itchFamily="2" charset="77"/>
                </a:rPr>
                <a:t>PRotect</a:t>
              </a:r>
              <a:endPara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endParaRPr>
            </a:p>
          </p:txBody>
        </p:sp>
        <p:sp>
          <p:nvSpPr>
            <p:cNvPr id="43" name="TextBox 51">
              <a:extLst>
                <a:ext uri="{FF2B5EF4-FFF2-40B4-BE49-F238E27FC236}">
                  <a16:creationId xmlns:a16="http://schemas.microsoft.com/office/drawing/2014/main" id="{362B8FC6-4ED9-2F4A-8B42-B0B0DA83FCA2}"/>
                </a:ext>
              </a:extLst>
            </p:cNvPr>
            <p:cNvSpPr txBox="1"/>
            <p:nvPr/>
          </p:nvSpPr>
          <p:spPr>
            <a:xfrm rot="3205184">
              <a:off x="4226090" y="2444179"/>
              <a:ext cx="2482411" cy="2483195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5539383"/>
                </a:avLst>
              </a:prstTxWarp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itchFamily="2" charset="77"/>
                </a:rPr>
                <a:t>STOp</a:t>
              </a:r>
              <a:endPara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endParaRPr>
            </a:p>
          </p:txBody>
        </p:sp>
        <p:sp>
          <p:nvSpPr>
            <p:cNvPr id="44" name="TextBox 52">
              <a:extLst>
                <a:ext uri="{FF2B5EF4-FFF2-40B4-BE49-F238E27FC236}">
                  <a16:creationId xmlns:a16="http://schemas.microsoft.com/office/drawing/2014/main" id="{EBC8B673-FDCC-F342-B978-7F6CD8BBEAEA}"/>
                </a:ext>
              </a:extLst>
            </p:cNvPr>
            <p:cNvSpPr txBox="1"/>
            <p:nvPr/>
          </p:nvSpPr>
          <p:spPr>
            <a:xfrm rot="17486022">
              <a:off x="4155330" y="2416963"/>
              <a:ext cx="2482411" cy="2483195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5539383"/>
                </a:avLst>
              </a:prstTxWarp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Poppins" pitchFamily="2" charset="77"/>
                </a:rPr>
                <a:t>dEtect</a:t>
              </a:r>
              <a:endPara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endParaRPr>
            </a:p>
          </p:txBody>
        </p:sp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EE8778D4-42B3-F040-AD24-9B1CC790B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496" r="29790" b="4647"/>
            <a:stretch/>
          </p:blipFill>
          <p:spPr>
            <a:xfrm>
              <a:off x="4646025" y="2877701"/>
              <a:ext cx="1571668" cy="1580389"/>
            </a:xfrm>
            <a:prstGeom prst="ellipse">
              <a:avLst/>
            </a:prstGeom>
          </p:spPr>
        </p:pic>
        <p:sp>
          <p:nvSpPr>
            <p:cNvPr id="50" name="Isosceles Triangle 11">
              <a:extLst>
                <a:ext uri="{FF2B5EF4-FFF2-40B4-BE49-F238E27FC236}">
                  <a16:creationId xmlns:a16="http://schemas.microsoft.com/office/drawing/2014/main" id="{309A5672-6AFB-0244-B3F4-285CD8F52D34}"/>
                </a:ext>
              </a:extLst>
            </p:cNvPr>
            <p:cNvSpPr/>
            <p:nvPr/>
          </p:nvSpPr>
          <p:spPr>
            <a:xfrm rot="2734381">
              <a:off x="4093449" y="2504411"/>
              <a:ext cx="924407" cy="607959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5" name="TextBox 42">
            <a:extLst>
              <a:ext uri="{FF2B5EF4-FFF2-40B4-BE49-F238E27FC236}">
                <a16:creationId xmlns:a16="http://schemas.microsoft.com/office/drawing/2014/main" id="{60721D76-E4AA-7649-AF74-9D4E85ED764E}"/>
              </a:ext>
            </a:extLst>
          </p:cNvPr>
          <p:cNvSpPr txBox="1"/>
          <p:nvPr/>
        </p:nvSpPr>
        <p:spPr>
          <a:xfrm>
            <a:off x="446725" y="198860"/>
            <a:ext cx="7104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IJL PRESTO : an international, multidisciplinary One-Health approach collaboration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6CC279D-2C3C-9843-BC7F-006AB44A2F29}"/>
              </a:ext>
            </a:extLst>
          </p:cNvPr>
          <p:cNvSpPr txBox="1"/>
          <p:nvPr/>
        </p:nvSpPr>
        <p:spPr>
          <a:xfrm>
            <a:off x="11761611" y="6427761"/>
            <a:ext cx="25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9744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569" y="3821390"/>
            <a:ext cx="764051" cy="7622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69673" y="1262453"/>
            <a:ext cx="5372627" cy="4321047"/>
            <a:chOff x="3409686" y="1957104"/>
            <a:chExt cx="5372627" cy="4321047"/>
          </a:xfrm>
        </p:grpSpPr>
        <p:sp>
          <p:nvSpPr>
            <p:cNvPr id="4" name="Google Shape;5372;p69"/>
            <p:cNvSpPr/>
            <p:nvPr/>
          </p:nvSpPr>
          <p:spPr>
            <a:xfrm>
              <a:off x="5239059" y="4150670"/>
              <a:ext cx="1781021" cy="397533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373;p69"/>
            <p:cNvSpPr/>
            <p:nvPr/>
          </p:nvSpPr>
          <p:spPr>
            <a:xfrm>
              <a:off x="3409686" y="2064195"/>
              <a:ext cx="4960038" cy="3744378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374;p69"/>
            <p:cNvSpPr/>
            <p:nvPr/>
          </p:nvSpPr>
          <p:spPr>
            <a:xfrm>
              <a:off x="7027847" y="5010978"/>
              <a:ext cx="1335645" cy="980133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375;p69"/>
            <p:cNvSpPr/>
            <p:nvPr/>
          </p:nvSpPr>
          <p:spPr>
            <a:xfrm>
              <a:off x="7664162" y="4668541"/>
              <a:ext cx="688401" cy="375495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376;p69"/>
            <p:cNvSpPr/>
            <p:nvPr/>
          </p:nvSpPr>
          <p:spPr>
            <a:xfrm>
              <a:off x="7009632" y="4416274"/>
              <a:ext cx="339790" cy="383503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377;p69"/>
            <p:cNvSpPr/>
            <p:nvPr/>
          </p:nvSpPr>
          <p:spPr>
            <a:xfrm>
              <a:off x="6582983" y="4459628"/>
              <a:ext cx="652483" cy="518683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378;p69"/>
            <p:cNvSpPr/>
            <p:nvPr/>
          </p:nvSpPr>
          <p:spPr>
            <a:xfrm>
              <a:off x="5191188" y="5020070"/>
              <a:ext cx="273704" cy="476202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79;p69"/>
            <p:cNvSpPr/>
            <p:nvPr/>
          </p:nvSpPr>
          <p:spPr>
            <a:xfrm>
              <a:off x="7659496" y="3048965"/>
              <a:ext cx="322087" cy="503720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80;p69"/>
            <p:cNvSpPr/>
            <p:nvPr/>
          </p:nvSpPr>
          <p:spPr>
            <a:xfrm>
              <a:off x="8217773" y="5851174"/>
              <a:ext cx="564540" cy="426977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381;p69"/>
            <p:cNvSpPr/>
            <p:nvPr/>
          </p:nvSpPr>
          <p:spPr>
            <a:xfrm>
              <a:off x="7500289" y="3965392"/>
              <a:ext cx="280448" cy="464160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382;p69"/>
            <p:cNvSpPr/>
            <p:nvPr/>
          </p:nvSpPr>
          <p:spPr>
            <a:xfrm>
              <a:off x="7299956" y="4596103"/>
              <a:ext cx="223245" cy="273883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83;p69"/>
            <p:cNvSpPr/>
            <p:nvPr/>
          </p:nvSpPr>
          <p:spPr>
            <a:xfrm>
              <a:off x="5108454" y="2067928"/>
              <a:ext cx="313265" cy="196298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384;p69"/>
            <p:cNvSpPr/>
            <p:nvPr/>
          </p:nvSpPr>
          <p:spPr>
            <a:xfrm>
              <a:off x="4248412" y="1993263"/>
              <a:ext cx="296586" cy="106910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385;p69"/>
            <p:cNvSpPr/>
            <p:nvPr/>
          </p:nvSpPr>
          <p:spPr>
            <a:xfrm>
              <a:off x="3713016" y="2710472"/>
              <a:ext cx="139487" cy="139486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86;p69"/>
            <p:cNvSpPr/>
            <p:nvPr/>
          </p:nvSpPr>
          <p:spPr>
            <a:xfrm>
              <a:off x="7231432" y="4933061"/>
              <a:ext cx="259343" cy="99203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87;p69"/>
            <p:cNvSpPr/>
            <p:nvPr/>
          </p:nvSpPr>
          <p:spPr>
            <a:xfrm>
              <a:off x="6802675" y="2097584"/>
              <a:ext cx="315734" cy="660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388;p69"/>
            <p:cNvSpPr/>
            <p:nvPr/>
          </p:nvSpPr>
          <p:spPr>
            <a:xfrm>
              <a:off x="7731301" y="6056865"/>
              <a:ext cx="151409" cy="117267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389;p69"/>
            <p:cNvSpPr/>
            <p:nvPr/>
          </p:nvSpPr>
          <p:spPr>
            <a:xfrm>
              <a:off x="6330655" y="4268238"/>
              <a:ext cx="98872" cy="154208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390;p69"/>
            <p:cNvSpPr/>
            <p:nvPr/>
          </p:nvSpPr>
          <p:spPr>
            <a:xfrm>
              <a:off x="5769758" y="1969569"/>
              <a:ext cx="193589" cy="79663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391;p69"/>
            <p:cNvSpPr/>
            <p:nvPr/>
          </p:nvSpPr>
          <p:spPr>
            <a:xfrm>
              <a:off x="4438328" y="1970683"/>
              <a:ext cx="142076" cy="67109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392;p69"/>
            <p:cNvSpPr/>
            <p:nvPr/>
          </p:nvSpPr>
          <p:spPr>
            <a:xfrm>
              <a:off x="7426406" y="4938872"/>
              <a:ext cx="154028" cy="92308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393;p69"/>
            <p:cNvSpPr/>
            <p:nvPr/>
          </p:nvSpPr>
          <p:spPr>
            <a:xfrm>
              <a:off x="7476956" y="3735977"/>
              <a:ext cx="81621" cy="113022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394;p69"/>
            <p:cNvSpPr/>
            <p:nvPr/>
          </p:nvSpPr>
          <p:spPr>
            <a:xfrm>
              <a:off x="7468014" y="4214136"/>
              <a:ext cx="91074" cy="117146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395;p69"/>
            <p:cNvSpPr/>
            <p:nvPr/>
          </p:nvSpPr>
          <p:spPr>
            <a:xfrm>
              <a:off x="4897734" y="1966468"/>
              <a:ext cx="134278" cy="56993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396;p69"/>
            <p:cNvSpPr/>
            <p:nvPr/>
          </p:nvSpPr>
          <p:spPr>
            <a:xfrm>
              <a:off x="8593210" y="5348538"/>
              <a:ext cx="89208" cy="96403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397;p69"/>
            <p:cNvSpPr/>
            <p:nvPr/>
          </p:nvSpPr>
          <p:spPr>
            <a:xfrm>
              <a:off x="7784410" y="4523606"/>
              <a:ext cx="79573" cy="96102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98;p69"/>
            <p:cNvSpPr/>
            <p:nvPr/>
          </p:nvSpPr>
          <p:spPr>
            <a:xfrm>
              <a:off x="5057994" y="1957104"/>
              <a:ext cx="105044" cy="60395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399;p69"/>
            <p:cNvSpPr/>
            <p:nvPr/>
          </p:nvSpPr>
          <p:spPr>
            <a:xfrm>
              <a:off x="7848990" y="2218313"/>
              <a:ext cx="97638" cy="50339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400;p69"/>
            <p:cNvSpPr/>
            <p:nvPr/>
          </p:nvSpPr>
          <p:spPr>
            <a:xfrm>
              <a:off x="5975962" y="2014217"/>
              <a:ext cx="98210" cy="56571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401;p69"/>
            <p:cNvSpPr/>
            <p:nvPr/>
          </p:nvSpPr>
          <p:spPr>
            <a:xfrm>
              <a:off x="7590430" y="4745344"/>
              <a:ext cx="93694" cy="48442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402;p69"/>
            <p:cNvSpPr/>
            <p:nvPr/>
          </p:nvSpPr>
          <p:spPr>
            <a:xfrm>
              <a:off x="5186522" y="1968545"/>
              <a:ext cx="74696" cy="47900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406;p69"/>
            <p:cNvSpPr/>
            <p:nvPr/>
          </p:nvSpPr>
          <p:spPr>
            <a:xfrm>
              <a:off x="3692724" y="2357136"/>
              <a:ext cx="257055" cy="115099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415;p69"/>
            <p:cNvSpPr/>
            <p:nvPr/>
          </p:nvSpPr>
          <p:spPr>
            <a:xfrm>
              <a:off x="8390709" y="4843824"/>
              <a:ext cx="57053" cy="64489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416;p69"/>
            <p:cNvSpPr/>
            <p:nvPr/>
          </p:nvSpPr>
          <p:spPr>
            <a:xfrm>
              <a:off x="5074132" y="2274071"/>
              <a:ext cx="66115" cy="45642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417;p69"/>
            <p:cNvSpPr/>
            <p:nvPr/>
          </p:nvSpPr>
          <p:spPr>
            <a:xfrm>
              <a:off x="7521093" y="4760277"/>
              <a:ext cx="60365" cy="44950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418;p69"/>
            <p:cNvSpPr/>
            <p:nvPr/>
          </p:nvSpPr>
          <p:spPr>
            <a:xfrm>
              <a:off x="7950843" y="3045232"/>
              <a:ext cx="55488" cy="50821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419;p69"/>
            <p:cNvSpPr/>
            <p:nvPr/>
          </p:nvSpPr>
          <p:spPr>
            <a:xfrm>
              <a:off x="4182327" y="3123088"/>
              <a:ext cx="64550" cy="151950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420;p69"/>
            <p:cNvSpPr/>
            <p:nvPr/>
          </p:nvSpPr>
          <p:spPr>
            <a:xfrm>
              <a:off x="4614696" y="3371260"/>
              <a:ext cx="112932" cy="54674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421;p69"/>
            <p:cNvSpPr/>
            <p:nvPr/>
          </p:nvSpPr>
          <p:spPr>
            <a:xfrm>
              <a:off x="4874340" y="3386193"/>
              <a:ext cx="60907" cy="45281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22;p69"/>
            <p:cNvSpPr/>
            <p:nvPr/>
          </p:nvSpPr>
          <p:spPr>
            <a:xfrm>
              <a:off x="4019507" y="3222953"/>
              <a:ext cx="54103" cy="45973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Rounded Rectangular Callout 123"/>
          <p:cNvSpPr/>
          <p:nvPr/>
        </p:nvSpPr>
        <p:spPr>
          <a:xfrm rot="5400000">
            <a:off x="5165648" y="1179097"/>
            <a:ext cx="1872848" cy="9302078"/>
          </a:xfrm>
          <a:prstGeom prst="wedgeRoundRectCallout">
            <a:avLst>
              <a:gd name="adj1" fmla="val -123342"/>
              <a:gd name="adj2" fmla="val -4156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5" name="Rounded Rectangular Callout 124"/>
          <p:cNvSpPr/>
          <p:nvPr/>
        </p:nvSpPr>
        <p:spPr>
          <a:xfrm rot="5400000">
            <a:off x="327876" y="2189579"/>
            <a:ext cx="2377853" cy="2699857"/>
          </a:xfrm>
          <a:prstGeom prst="wedgeRoundRectCallout">
            <a:avLst>
              <a:gd name="adj1" fmla="val -51096"/>
              <a:gd name="adj2" fmla="val -81198"/>
              <a:gd name="adj3" fmla="val 16667"/>
            </a:avLst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0" y="2567732"/>
            <a:ext cx="1480585" cy="982570"/>
          </a:xfrm>
          <a:prstGeom prst="rect">
            <a:avLst/>
          </a:prstGeom>
        </p:spPr>
      </p:pic>
      <p:pic>
        <p:nvPicPr>
          <p:cNvPr id="5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8454" y="871610"/>
            <a:ext cx="103518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3" y="3089267"/>
            <a:ext cx="855770" cy="9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81" y="5898492"/>
            <a:ext cx="1042104" cy="617543"/>
          </a:xfrm>
          <a:prstGeom prst="rect">
            <a:avLst/>
          </a:prstGeom>
        </p:spPr>
      </p:pic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>
          <a:xfrm>
            <a:off x="6835422" y="5450763"/>
            <a:ext cx="1107081" cy="422997"/>
          </a:xfrm>
        </p:spPr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ANOULAK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17D515D-CB4B-6C47-876D-3D0242C9DA1F}"/>
              </a:ext>
            </a:extLst>
          </p:cNvPr>
          <p:cNvSpPr/>
          <p:nvPr/>
        </p:nvSpPr>
        <p:spPr>
          <a:xfrm>
            <a:off x="1933641" y="4963703"/>
            <a:ext cx="3374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Verdana" panose="020B0604030504040204" pitchFamily="34" charset="0"/>
              </a:rPr>
              <a:t>University of Health Sciences </a:t>
            </a:r>
          </a:p>
          <a:p>
            <a:r>
              <a:rPr lang="en-US" sz="1600" b="1" dirty="0">
                <a:ea typeface="Verdana" panose="020B0604030504040204" pitchFamily="34" charset="0"/>
              </a:rPr>
              <a:t>National University of Laos (NUOL)</a:t>
            </a:r>
          </a:p>
          <a:p>
            <a:r>
              <a:rPr lang="en-US" sz="1600" b="1" dirty="0">
                <a:ea typeface="Verdana" panose="020B0604030504040204" pitchFamily="34" charset="0"/>
              </a:rPr>
              <a:t>National Animal Health Laboratory 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FA566048-1BB4-B347-B1EB-E6BF780BED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345" y="5732597"/>
            <a:ext cx="605034" cy="917983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F6D7AA71-64E7-7E4C-800C-C398F8486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017" y="3573428"/>
            <a:ext cx="759998" cy="751459"/>
          </a:xfrm>
          <a:prstGeom prst="rect">
            <a:avLst/>
          </a:prstGeom>
        </p:spPr>
      </p:pic>
      <p:pic>
        <p:nvPicPr>
          <p:cNvPr id="60" name="Image 59">
            <a:extLst>
              <a:ext uri="{FF2B5EF4-FFF2-40B4-BE49-F238E27FC236}">
                <a16:creationId xmlns:a16="http://schemas.microsoft.com/office/drawing/2014/main" id="{BEB43370-6A12-0B42-A015-18CF1A4FF5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834" y="5822669"/>
            <a:ext cx="737838" cy="737838"/>
          </a:xfrm>
          <a:prstGeom prst="rect">
            <a:avLst/>
          </a:prstGeom>
        </p:spPr>
      </p:pic>
      <p:pic>
        <p:nvPicPr>
          <p:cNvPr id="61" name="Picture 12">
            <a:extLst>
              <a:ext uri="{FF2B5EF4-FFF2-40B4-BE49-F238E27FC236}">
                <a16:creationId xmlns:a16="http://schemas.microsoft.com/office/drawing/2014/main" id="{31C32EB2-FFCC-1F41-9B54-03AD989364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21" y="5935457"/>
            <a:ext cx="693376" cy="693376"/>
          </a:xfrm>
          <a:prstGeom prst="rect">
            <a:avLst/>
          </a:prstGeom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3D7AB49F-4E04-9D46-B375-F606F453393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56" y="5777803"/>
            <a:ext cx="879510" cy="886632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3DA8C8E-B729-9442-BB0D-D17C9B9196B7}"/>
              </a:ext>
            </a:extLst>
          </p:cNvPr>
          <p:cNvSpPr/>
          <p:nvPr/>
        </p:nvSpPr>
        <p:spPr>
          <a:xfrm>
            <a:off x="5135513" y="4418154"/>
            <a:ext cx="84991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ea typeface="Verdana" panose="020B0604030504040204" pitchFamily="34" charset="0"/>
              </a:rPr>
              <a:t>Laos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0A1F345-A5E5-8C42-9B25-B38AB55E3AD5}"/>
              </a:ext>
            </a:extLst>
          </p:cNvPr>
          <p:cNvSpPr/>
          <p:nvPr/>
        </p:nvSpPr>
        <p:spPr>
          <a:xfrm>
            <a:off x="1574539" y="2476264"/>
            <a:ext cx="1172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ea typeface="Verdana" panose="020B0604030504040204" pitchFamily="34" charset="0"/>
              </a:rPr>
              <a:t>France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DCFEE0C-4745-404F-8D0A-A99064287CD5}"/>
              </a:ext>
            </a:extLst>
          </p:cNvPr>
          <p:cNvSpPr/>
          <p:nvPr/>
        </p:nvSpPr>
        <p:spPr>
          <a:xfrm>
            <a:off x="5262035" y="5206787"/>
            <a:ext cx="19951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ea typeface="Verdana" panose="020B0604030504040204" pitchFamily="34" charset="0"/>
              </a:rPr>
              <a:t>Centre </a:t>
            </a:r>
            <a:r>
              <a:rPr lang="en-US" sz="1600" b="1" dirty="0" err="1">
                <a:ea typeface="Verdana" panose="020B0604030504040204" pitchFamily="34" charset="0"/>
              </a:rPr>
              <a:t>Infectiologie</a:t>
            </a:r>
            <a:r>
              <a:rPr lang="en-US" sz="1600" b="1" dirty="0">
                <a:ea typeface="Verdana" panose="020B0604030504040204" pitchFamily="34" charset="0"/>
              </a:rPr>
              <a:t>  Lao </a:t>
            </a:r>
            <a:r>
              <a:rPr lang="en-US" sz="1600" b="1" dirty="0" err="1">
                <a:ea typeface="Verdana" panose="020B0604030504040204" pitchFamily="34" charset="0"/>
              </a:rPr>
              <a:t>Mérieux</a:t>
            </a:r>
            <a:r>
              <a:rPr lang="en-US" sz="1600" b="1" dirty="0">
                <a:ea typeface="Verdana" panose="020B0604030504040204" pitchFamily="34" charset="0"/>
              </a:rPr>
              <a:t> </a:t>
            </a:r>
            <a:endParaRPr lang="fr-FR" sz="1600" b="1" dirty="0"/>
          </a:p>
        </p:txBody>
      </p:sp>
      <p:sp>
        <p:nvSpPr>
          <p:cNvPr id="122" name="Rounded Rectangular Callout 121"/>
          <p:cNvSpPr/>
          <p:nvPr/>
        </p:nvSpPr>
        <p:spPr>
          <a:xfrm rot="5400000">
            <a:off x="8068525" y="782880"/>
            <a:ext cx="4097064" cy="3794048"/>
          </a:xfrm>
          <a:prstGeom prst="wedgeRoundRectCallout">
            <a:avLst>
              <a:gd name="adj1" fmla="val 19394"/>
              <a:gd name="adj2" fmla="val 95648"/>
              <a:gd name="adj3" fmla="val 1666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2800" b="1" dirty="0">
                <a:solidFill>
                  <a:srgbClr val="C00000"/>
                </a:solidFill>
                <a:ea typeface="Verdana" panose="020B0604030504040204" pitchFamily="34" charset="0"/>
              </a:rPr>
              <a:t>Thailand</a:t>
            </a:r>
          </a:p>
          <a:p>
            <a:endParaRPr lang="en-US" sz="1600" i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Chiang Mai University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Faculty of Associated Medical Sciences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Faculty of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Faculty of Veterinary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Faculty of Social Sciences</a:t>
            </a:r>
          </a:p>
          <a:p>
            <a:endParaRPr lang="en-US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Mahidol University, Faculty </a:t>
            </a:r>
          </a:p>
          <a:p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of Tropical Medicine</a:t>
            </a:r>
          </a:p>
          <a:p>
            <a:endParaRPr lang="en-US" sz="1600" b="1" dirty="0">
              <a:solidFill>
                <a:schemeClr val="tx1"/>
              </a:solidFill>
              <a:ea typeface="Verdana" panose="020B0604030504040204" pitchFamily="34" charset="0"/>
            </a:endParaRPr>
          </a:p>
          <a:p>
            <a:r>
              <a:rPr lang="en-US" sz="1600" b="1" dirty="0" err="1">
                <a:solidFill>
                  <a:schemeClr val="tx1"/>
                </a:solidFill>
                <a:ea typeface="Verdana" panose="020B0604030504040204" pitchFamily="34" charset="0"/>
              </a:rPr>
              <a:t>Kasetsart</a:t>
            </a:r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 University. </a:t>
            </a:r>
          </a:p>
          <a:p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Faculty of Veterinary </a:t>
            </a:r>
          </a:p>
          <a:p>
            <a:r>
              <a:rPr lang="en-US" sz="1600" b="1" dirty="0">
                <a:solidFill>
                  <a:schemeClr val="tx1"/>
                </a:solidFill>
                <a:ea typeface="Verdana" panose="020B0604030504040204" pitchFamily="34" charset="0"/>
              </a:rPr>
              <a:t>Technology </a:t>
            </a:r>
          </a:p>
          <a:p>
            <a:endParaRPr lang="en-US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4F12FFEA-E9EC-704D-A191-AA272EF7D0A9}"/>
              </a:ext>
            </a:extLst>
          </p:cNvPr>
          <p:cNvSpPr txBox="1"/>
          <p:nvPr/>
        </p:nvSpPr>
        <p:spPr>
          <a:xfrm>
            <a:off x="552785" y="4198263"/>
            <a:ext cx="248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a typeface="Verdana" panose="020B0604030504040204" pitchFamily="34" charset="0"/>
              </a:rPr>
              <a:t>Montpellier University, Faculty of Science</a:t>
            </a:r>
            <a:endParaRPr lang="fr-FR" sz="1600" b="1" dirty="0"/>
          </a:p>
        </p:txBody>
      </p:sp>
      <p:sp>
        <p:nvSpPr>
          <p:cNvPr id="66" name="TextBox 39">
            <a:extLst>
              <a:ext uri="{FF2B5EF4-FFF2-40B4-BE49-F238E27FC236}">
                <a16:creationId xmlns:a16="http://schemas.microsoft.com/office/drawing/2014/main" id="{10D7E70A-8CC5-B940-A714-3B6BD75E6E07}"/>
              </a:ext>
            </a:extLst>
          </p:cNvPr>
          <p:cNvSpPr txBox="1"/>
          <p:nvPr/>
        </p:nvSpPr>
        <p:spPr>
          <a:xfrm>
            <a:off x="25694" y="218276"/>
            <a:ext cx="6955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cs typeface="Poppins" pitchFamily="2" charset="77"/>
              </a:rPr>
              <a:t>PRESTO Partners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74"/>
          <a:stretch/>
        </p:blipFill>
        <p:spPr>
          <a:xfrm>
            <a:off x="10988389" y="2684462"/>
            <a:ext cx="1097280" cy="97827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C639B30-7C72-B644-B393-E6449BEA06F4}"/>
              </a:ext>
            </a:extLst>
          </p:cNvPr>
          <p:cNvSpPr txBox="1"/>
          <p:nvPr/>
        </p:nvSpPr>
        <p:spPr>
          <a:xfrm>
            <a:off x="8533429" y="5498463"/>
            <a:ext cx="77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ECC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1233827-A3A3-714A-B508-92D2B3CB824B}"/>
              </a:ext>
            </a:extLst>
          </p:cNvPr>
          <p:cNvSpPr txBox="1"/>
          <p:nvPr/>
        </p:nvSpPr>
        <p:spPr>
          <a:xfrm>
            <a:off x="9605306" y="5450763"/>
            <a:ext cx="929390" cy="374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FTB</a:t>
            </a:r>
          </a:p>
        </p:txBody>
      </p:sp>
      <p:pic>
        <p:nvPicPr>
          <p:cNvPr id="67" name="Picture 12" descr="Home - Elephant Conservation CenterElephant Conservation ...">
            <a:extLst>
              <a:ext uri="{FF2B5EF4-FFF2-40B4-BE49-F238E27FC236}">
                <a16:creationId xmlns:a16="http://schemas.microsoft.com/office/drawing/2014/main" id="{C6470DF0-8DFB-0648-82A8-135ABABC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6338" y="5714539"/>
            <a:ext cx="1393370" cy="813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F8E4F1C3-BDAF-7A47-BB1A-DF66A11D4D01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96" t="-7914"/>
          <a:stretch/>
        </p:blipFill>
        <p:spPr>
          <a:xfrm>
            <a:off x="9423871" y="5867795"/>
            <a:ext cx="1110825" cy="559895"/>
          </a:xfrm>
          <a:prstGeom prst="rect">
            <a:avLst/>
          </a:prstGeom>
        </p:spPr>
      </p:pic>
      <p:sp>
        <p:nvSpPr>
          <p:cNvPr id="42" name="Slide Number Placeholder 1">
            <a:extLst>
              <a:ext uri="{FF2B5EF4-FFF2-40B4-BE49-F238E27FC236}">
                <a16:creationId xmlns:a16="http://schemas.microsoft.com/office/drawing/2014/main" id="{3A1803C5-AB51-E6FC-4B47-0C736CC07E84}"/>
              </a:ext>
            </a:extLst>
          </p:cNvPr>
          <p:cNvSpPr txBox="1">
            <a:spLocks/>
          </p:cNvSpPr>
          <p:nvPr/>
        </p:nvSpPr>
        <p:spPr>
          <a:xfrm>
            <a:off x="8610600" y="63563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F0451C-D680-044C-9057-ABFB0D309E49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006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7CC9D-7874-5448-B538-D5CDA06D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19" y="140185"/>
            <a:ext cx="10515600" cy="912380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PRESTO Co-</a:t>
            </a:r>
            <a:r>
              <a:rPr lang="fr-FR" sz="3200" b="1" dirty="0" err="1">
                <a:latin typeface="+mn-lt"/>
              </a:rPr>
              <a:t>ordinators</a:t>
            </a:r>
            <a:endParaRPr lang="fr-FR" sz="3200" b="1" dirty="0">
              <a:latin typeface="+mn-l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79719" y="1063995"/>
            <a:ext cx="381222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Sabrina LOCATELLI, PhD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half" idx="4294967295"/>
          </p:nvPr>
        </p:nvSpPr>
        <p:spPr>
          <a:xfrm>
            <a:off x="279719" y="1861185"/>
            <a:ext cx="3812222" cy="25421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/>
            <a:r>
              <a:rPr lang="fr-FR" sz="2000" b="1" dirty="0" err="1"/>
              <a:t>Molecular</a:t>
            </a:r>
            <a:r>
              <a:rPr lang="fr-FR" sz="2000" b="1" dirty="0"/>
              <a:t> </a:t>
            </a:r>
            <a:r>
              <a:rPr lang="fr-FR" sz="2000" b="1" dirty="0" err="1"/>
              <a:t>biologist</a:t>
            </a:r>
            <a:r>
              <a:rPr lang="fr-FR" sz="2000" b="1" dirty="0"/>
              <a:t>, </a:t>
            </a:r>
            <a:r>
              <a:rPr lang="en-US" sz="2000" b="1" dirty="0"/>
              <a:t>IRD researcher</a:t>
            </a:r>
            <a:endParaRPr lang="fr-FR" sz="2000" b="1" dirty="0"/>
          </a:p>
          <a:p>
            <a:pPr marL="285750" indent="-285750"/>
            <a:r>
              <a:rPr lang="en-US" sz="2000" b="1" dirty="0"/>
              <a:t>Retroviruses, soil-transmitted helminths, opportunistic and neglected tropical diseases</a:t>
            </a:r>
            <a:endParaRPr lang="fr-FR" sz="2000" b="1" dirty="0"/>
          </a:p>
          <a:p>
            <a:pPr marL="285750" indent="-285750"/>
            <a:r>
              <a:rPr lang="en-US" sz="2000" b="1" dirty="0"/>
              <a:t>At CILM-IRD-Laos since August 2021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091941" y="1073520"/>
            <a:ext cx="3812222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Nicole NGO-GIANG-HUONG, </a:t>
            </a:r>
            <a:r>
              <a:rPr lang="en-GB" sz="2400" b="1" dirty="0" err="1">
                <a:solidFill>
                  <a:schemeClr val="accent1"/>
                </a:solidFill>
              </a:rPr>
              <a:t>PharmD</a:t>
            </a:r>
            <a:r>
              <a:rPr lang="en-GB" sz="2400" b="1" dirty="0">
                <a:solidFill>
                  <a:schemeClr val="accent1"/>
                </a:solidFill>
              </a:rPr>
              <a:t>, PhD 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294967295"/>
          </p:nvPr>
        </p:nvSpPr>
        <p:spPr>
          <a:xfrm>
            <a:off x="4091941" y="1840230"/>
            <a:ext cx="3812222" cy="2281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/>
              <a:t>Virologist, IRD researcher</a:t>
            </a:r>
            <a:endParaRPr lang="th-TH" sz="2000" b="1" dirty="0"/>
          </a:p>
          <a:p>
            <a:r>
              <a:rPr lang="en-US" sz="2000" b="1" dirty="0"/>
              <a:t>Mother-to-child viral transmission, clinical virology and clinical research</a:t>
            </a:r>
          </a:p>
          <a:p>
            <a:r>
              <a:rPr lang="th-TH" sz="2000" b="1" dirty="0"/>
              <a:t>AMS</a:t>
            </a:r>
            <a:r>
              <a:rPr lang="en-US" sz="2000" b="1" dirty="0"/>
              <a:t>-IRD collaboration</a:t>
            </a:r>
            <a:r>
              <a:rPr lang="th-TH" sz="2000" b="1" dirty="0"/>
              <a:t>, </a:t>
            </a:r>
            <a:r>
              <a:rPr lang="th-TH" sz="2000" b="1" dirty="0" err="1"/>
              <a:t>Thailand</a:t>
            </a:r>
            <a:r>
              <a:rPr lang="en-US" sz="2000" b="1" dirty="0"/>
              <a:t> since 2001</a:t>
            </a:r>
            <a:endParaRPr lang="th-TH" sz="2000" b="1" dirty="0"/>
          </a:p>
          <a:p>
            <a:endParaRPr lang="th-TH" sz="2000" b="1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7914006" y="1062090"/>
            <a:ext cx="3961764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</a:rPr>
              <a:t>Woottichai KHAMDUANG, PhD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half" idx="4294967295"/>
          </p:nvPr>
        </p:nvSpPr>
        <p:spPr>
          <a:xfrm>
            <a:off x="7914006" y="1840230"/>
            <a:ext cx="3812222" cy="210891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b="1" dirty="0"/>
              <a:t>Assistant</a:t>
            </a:r>
            <a:r>
              <a:rPr lang="th-TH" sz="2000" b="1" dirty="0"/>
              <a:t> </a:t>
            </a:r>
            <a:r>
              <a:rPr lang="en-US" sz="2000" b="1" dirty="0"/>
              <a:t>professor, virologist</a:t>
            </a:r>
          </a:p>
          <a:p>
            <a:r>
              <a:rPr lang="en-US" sz="2000" b="1" dirty="0"/>
              <a:t>Molecular virology, epidemiology</a:t>
            </a:r>
          </a:p>
          <a:p>
            <a:r>
              <a:rPr lang="th-TH" sz="2000" b="1" dirty="0" err="1"/>
              <a:t>Faculty</a:t>
            </a:r>
            <a:r>
              <a:rPr lang="th-TH" sz="2000" b="1" dirty="0"/>
              <a:t> of </a:t>
            </a:r>
            <a:r>
              <a:rPr lang="th-TH" sz="2000" b="1" dirty="0" err="1"/>
              <a:t>Associated</a:t>
            </a:r>
            <a:r>
              <a:rPr lang="th-TH" sz="2000" b="1" dirty="0"/>
              <a:t> Medical Sciences</a:t>
            </a:r>
            <a:r>
              <a:rPr lang="en-US" sz="2000" b="1" dirty="0"/>
              <a:t>,</a:t>
            </a:r>
            <a:r>
              <a:rPr lang="th-TH" sz="2000" b="1" dirty="0"/>
              <a:t> </a:t>
            </a:r>
            <a:r>
              <a:rPr lang="th-TH" sz="2000" b="1" dirty="0" err="1"/>
              <a:t>Chiang</a:t>
            </a:r>
            <a:r>
              <a:rPr lang="th-TH" sz="2000" b="1" dirty="0"/>
              <a:t> </a:t>
            </a:r>
            <a:r>
              <a:rPr lang="th-TH" sz="2000" b="1" dirty="0" err="1"/>
              <a:t>Mai</a:t>
            </a:r>
            <a:r>
              <a:rPr lang="th-TH" sz="2000" b="1" dirty="0"/>
              <a:t> </a:t>
            </a:r>
            <a:r>
              <a:rPr lang="th-TH" sz="2000" b="1" dirty="0" err="1"/>
              <a:t>University</a:t>
            </a:r>
            <a:r>
              <a:rPr lang="en-US" sz="2000" b="1" dirty="0"/>
              <a:t> (</a:t>
            </a:r>
            <a:r>
              <a:rPr lang="th-TH" sz="2000" b="1" dirty="0"/>
              <a:t>AMS</a:t>
            </a:r>
            <a:r>
              <a:rPr lang="en-US" sz="2000" b="1" dirty="0"/>
              <a:t>-</a:t>
            </a:r>
            <a:r>
              <a:rPr lang="th-TH" sz="2000" b="1" dirty="0"/>
              <a:t>CMU</a:t>
            </a:r>
            <a:r>
              <a:rPr lang="en-US" sz="2000" b="1" dirty="0"/>
              <a:t>) since 2017</a:t>
            </a:r>
          </a:p>
          <a:p>
            <a:endParaRPr lang="th-TH" sz="20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2730" y="4348461"/>
            <a:ext cx="2316542" cy="2291363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2" descr="à¹à¸à¸ à¸²à¸à¸­à¸²à¸à¸à¸°à¸¡à¸µ 6 à¸à¸, à¸£à¸§à¸¡à¸à¸¶à¸ Yada Aronthippaitoon, Sirinath Choyrum à¹à¸¥à¸° Wi Thepbundit, à¸à¸à¸à¸µà¹à¸¢à¸´à¹à¸¡, à¸à¸¹à¹à¸à¸à¸à¸³à¸¥à¸±à¸à¸¢à¸·à¸ à¹à¸¥à¸°à¸£à¸­à¸à¹à¸à¹à¸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7005" y="4358025"/>
            <a:ext cx="2320092" cy="2281799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718CB2-FA96-2F49-A586-A9DCA87DD0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50" t="4680" r="35571" b="38294"/>
          <a:stretch/>
        </p:blipFill>
        <p:spPr>
          <a:xfrm>
            <a:off x="1589247" y="4215050"/>
            <a:ext cx="1674653" cy="23494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4D96B97-7DE2-6F06-3449-BF3FCFAF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0451C-D680-044C-9057-ABFB0D309E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104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A2FBAAC-7896-BE42-A643-A721CBD553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75126" y="1573010"/>
            <a:ext cx="3783918" cy="4555199"/>
          </a:xfrm>
          <a:custGeom>
            <a:avLst/>
            <a:gdLst>
              <a:gd name="T0" fmla="*/ 10135 w 11586"/>
              <a:gd name="T1" fmla="*/ 5216 h 13946"/>
              <a:gd name="T2" fmla="*/ 10135 w 11586"/>
              <a:gd name="T3" fmla="*/ 5216 h 13946"/>
              <a:gd name="T4" fmla="*/ 8344 w 11586"/>
              <a:gd name="T5" fmla="*/ 13110 h 13946"/>
              <a:gd name="T6" fmla="*/ 8344 w 11586"/>
              <a:gd name="T7" fmla="*/ 13110 h 13946"/>
              <a:gd name="T8" fmla="*/ 1450 w 11586"/>
              <a:gd name="T9" fmla="*/ 9195 h 13946"/>
              <a:gd name="T10" fmla="*/ 1450 w 11586"/>
              <a:gd name="T11" fmla="*/ 9195 h 13946"/>
              <a:gd name="T12" fmla="*/ 3093 w 11586"/>
              <a:gd name="T13" fmla="*/ 1225 h 13946"/>
              <a:gd name="T14" fmla="*/ 3093 w 11586"/>
              <a:gd name="T15" fmla="*/ 1225 h 13946"/>
              <a:gd name="T16" fmla="*/ 10135 w 11586"/>
              <a:gd name="T17" fmla="*/ 5216 h 13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86" h="13946">
                <a:moveTo>
                  <a:pt x="10135" y="5216"/>
                </a:moveTo>
                <a:lnTo>
                  <a:pt x="10135" y="5216"/>
                </a:lnTo>
                <a:cubicBezTo>
                  <a:pt x="11585" y="8497"/>
                  <a:pt x="10859" y="12221"/>
                  <a:pt x="8344" y="13110"/>
                </a:cubicBezTo>
                <a:lnTo>
                  <a:pt x="8344" y="13110"/>
                </a:lnTo>
                <a:cubicBezTo>
                  <a:pt x="5982" y="13945"/>
                  <a:pt x="2900" y="12478"/>
                  <a:pt x="1450" y="9195"/>
                </a:cubicBezTo>
                <a:lnTo>
                  <a:pt x="1450" y="9195"/>
                </a:lnTo>
                <a:cubicBezTo>
                  <a:pt x="0" y="5914"/>
                  <a:pt x="795" y="2412"/>
                  <a:pt x="3093" y="1225"/>
                </a:cubicBezTo>
                <a:lnTo>
                  <a:pt x="3093" y="1225"/>
                </a:lnTo>
                <a:cubicBezTo>
                  <a:pt x="5462" y="0"/>
                  <a:pt x="8685" y="1934"/>
                  <a:pt x="10135" y="5216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94C22C1-A52E-004C-9EE3-3D197CE0C3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33968" y="1545647"/>
            <a:ext cx="3832891" cy="4586881"/>
          </a:xfrm>
          <a:custGeom>
            <a:avLst/>
            <a:gdLst>
              <a:gd name="T0" fmla="*/ 10283 w 11734"/>
              <a:gd name="T1" fmla="*/ 5070 h 14043"/>
              <a:gd name="T2" fmla="*/ 10283 w 11734"/>
              <a:gd name="T3" fmla="*/ 5070 h 14043"/>
              <a:gd name="T4" fmla="*/ 8492 w 11734"/>
              <a:gd name="T5" fmla="*/ 12964 h 14043"/>
              <a:gd name="T6" fmla="*/ 8492 w 11734"/>
              <a:gd name="T7" fmla="*/ 12964 h 14043"/>
              <a:gd name="T8" fmla="*/ 1450 w 11734"/>
              <a:gd name="T9" fmla="*/ 8972 h 14043"/>
              <a:gd name="T10" fmla="*/ 1450 w 11734"/>
              <a:gd name="T11" fmla="*/ 8972 h 14043"/>
              <a:gd name="T12" fmla="*/ 3241 w 11734"/>
              <a:gd name="T13" fmla="*/ 1079 h 14043"/>
              <a:gd name="T14" fmla="*/ 3241 w 11734"/>
              <a:gd name="T15" fmla="*/ 1079 h 14043"/>
              <a:gd name="T16" fmla="*/ 10283 w 11734"/>
              <a:gd name="T17" fmla="*/ 5070 h 14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34" h="14043">
                <a:moveTo>
                  <a:pt x="10283" y="5070"/>
                </a:moveTo>
                <a:lnTo>
                  <a:pt x="10283" y="5070"/>
                </a:lnTo>
                <a:cubicBezTo>
                  <a:pt x="11733" y="8351"/>
                  <a:pt x="10931" y="11886"/>
                  <a:pt x="8492" y="12964"/>
                </a:cubicBezTo>
                <a:lnTo>
                  <a:pt x="8492" y="12964"/>
                </a:lnTo>
                <a:cubicBezTo>
                  <a:pt x="6053" y="14042"/>
                  <a:pt x="2900" y="12255"/>
                  <a:pt x="1450" y="8972"/>
                </a:cubicBezTo>
                <a:lnTo>
                  <a:pt x="1450" y="8972"/>
                </a:lnTo>
                <a:cubicBezTo>
                  <a:pt x="0" y="5691"/>
                  <a:pt x="802" y="2156"/>
                  <a:pt x="3241" y="1079"/>
                </a:cubicBezTo>
                <a:lnTo>
                  <a:pt x="3241" y="1079"/>
                </a:lnTo>
                <a:cubicBezTo>
                  <a:pt x="5681" y="0"/>
                  <a:pt x="8833" y="1788"/>
                  <a:pt x="10283" y="50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D51A33D-11A7-F640-93D9-16ADF18D8625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1372023" y="1808287"/>
            <a:ext cx="3229380" cy="3931920"/>
          </a:xfrm>
          <a:custGeom>
            <a:avLst/>
            <a:gdLst>
              <a:gd name="connsiteX0" fmla="*/ 1877296 w 3699961"/>
              <a:gd name="connsiteY0" fmla="*/ 1751149 h 4505637"/>
              <a:gd name="connsiteX1" fmla="*/ 2253716 w 3699961"/>
              <a:gd name="connsiteY1" fmla="*/ 2066626 h 4505637"/>
              <a:gd name="connsiteX2" fmla="*/ 2122072 w 3699961"/>
              <a:gd name="connsiteY2" fmla="*/ 2648459 h 4505637"/>
              <a:gd name="connsiteX3" fmla="*/ 1603768 w 3699961"/>
              <a:gd name="connsiteY3" fmla="*/ 2354120 h 4505637"/>
              <a:gd name="connsiteX4" fmla="*/ 1735412 w 3699961"/>
              <a:gd name="connsiteY4" fmla="*/ 1772647 h 4505637"/>
              <a:gd name="connsiteX5" fmla="*/ 1877296 w 3699961"/>
              <a:gd name="connsiteY5" fmla="*/ 1751149 h 4505637"/>
              <a:gd name="connsiteX6" fmla="*/ 1824506 w 3699961"/>
              <a:gd name="connsiteY6" fmla="*/ 1521213 h 4505637"/>
              <a:gd name="connsiteX7" fmla="*/ 1610299 w 3699961"/>
              <a:gd name="connsiteY7" fmla="*/ 1553509 h 4505637"/>
              <a:gd name="connsiteX8" fmla="*/ 1410784 w 3699961"/>
              <a:gd name="connsiteY8" fmla="*/ 2431619 h 4505637"/>
              <a:gd name="connsiteX9" fmla="*/ 2194797 w 3699961"/>
              <a:gd name="connsiteY9" fmla="*/ 2875894 h 4505637"/>
              <a:gd name="connsiteX10" fmla="*/ 2393591 w 3699961"/>
              <a:gd name="connsiteY10" fmla="*/ 1997784 h 4505637"/>
              <a:gd name="connsiteX11" fmla="*/ 1824506 w 3699961"/>
              <a:gd name="connsiteY11" fmla="*/ 1521213 h 4505637"/>
              <a:gd name="connsiteX12" fmla="*/ 1706576 w 3699961"/>
              <a:gd name="connsiteY12" fmla="*/ 1188563 h 4505637"/>
              <a:gd name="connsiteX13" fmla="*/ 2626958 w 3699961"/>
              <a:gd name="connsiteY13" fmla="*/ 1894816 h 4505637"/>
              <a:gd name="connsiteX14" fmla="*/ 2333089 w 3699961"/>
              <a:gd name="connsiteY14" fmla="*/ 3189839 h 4505637"/>
              <a:gd name="connsiteX15" fmla="*/ 1177778 w 3699961"/>
              <a:gd name="connsiteY15" fmla="*/ 2534947 h 4505637"/>
              <a:gd name="connsiteX16" fmla="*/ 1471647 w 3699961"/>
              <a:gd name="connsiteY16" fmla="*/ 1239924 h 4505637"/>
              <a:gd name="connsiteX17" fmla="*/ 1706576 w 3699961"/>
              <a:gd name="connsiteY17" fmla="*/ 1188563 h 4505637"/>
              <a:gd name="connsiteX18" fmla="*/ 1654420 w 3699961"/>
              <a:gd name="connsiteY18" fmla="*/ 920361 h 4505637"/>
              <a:gd name="connsiteX19" fmla="*/ 1358355 w 3699961"/>
              <a:gd name="connsiteY19" fmla="*/ 984808 h 4505637"/>
              <a:gd name="connsiteX20" fmla="*/ 987570 w 3699961"/>
              <a:gd name="connsiteY20" fmla="*/ 2618187 h 4505637"/>
              <a:gd name="connsiteX21" fmla="*/ 2444793 w 3699961"/>
              <a:gd name="connsiteY21" fmla="*/ 3444235 h 4505637"/>
              <a:gd name="connsiteX22" fmla="*/ 2815578 w 3699961"/>
              <a:gd name="connsiteY22" fmla="*/ 1810856 h 4505637"/>
              <a:gd name="connsiteX23" fmla="*/ 1654420 w 3699961"/>
              <a:gd name="connsiteY23" fmla="*/ 920361 h 4505637"/>
              <a:gd name="connsiteX24" fmla="*/ 1591529 w 3699961"/>
              <a:gd name="connsiteY24" fmla="*/ 590080 h 4505637"/>
              <a:gd name="connsiteX25" fmla="*/ 3048489 w 3699961"/>
              <a:gd name="connsiteY25" fmla="*/ 1707915 h 4505637"/>
              <a:gd name="connsiteX26" fmla="*/ 2583387 w 3699961"/>
              <a:gd name="connsiteY26" fmla="*/ 3757737 h 4505637"/>
              <a:gd name="connsiteX27" fmla="*/ 754659 w 3699961"/>
              <a:gd name="connsiteY27" fmla="*/ 2721128 h 4505637"/>
              <a:gd name="connsiteX28" fmla="*/ 1219761 w 3699961"/>
              <a:gd name="connsiteY28" fmla="*/ 671306 h 4505637"/>
              <a:gd name="connsiteX29" fmla="*/ 1591529 w 3699961"/>
              <a:gd name="connsiteY29" fmla="*/ 590080 h 4505637"/>
              <a:gd name="connsiteX30" fmla="*/ 1482854 w 3699961"/>
              <a:gd name="connsiteY30" fmla="*/ 330989 h 4505637"/>
              <a:gd name="connsiteX31" fmla="*/ 1043382 w 3699961"/>
              <a:gd name="connsiteY31" fmla="*/ 426986 h 4505637"/>
              <a:gd name="connsiteX32" fmla="*/ 493289 w 3699961"/>
              <a:gd name="connsiteY32" fmla="*/ 2852285 h 4505637"/>
              <a:gd name="connsiteX33" fmla="*/ 2656579 w 3699961"/>
              <a:gd name="connsiteY33" fmla="*/ 4078977 h 4505637"/>
              <a:gd name="connsiteX34" fmla="*/ 3207032 w 3699961"/>
              <a:gd name="connsiteY34" fmla="*/ 1653317 h 4505637"/>
              <a:gd name="connsiteX35" fmla="*/ 1482854 w 3699961"/>
              <a:gd name="connsiteY35" fmla="*/ 330989 h 4505637"/>
              <a:gd name="connsiteX36" fmla="*/ 1420196 w 3699961"/>
              <a:gd name="connsiteY36" fmla="*/ 274 h 4505637"/>
              <a:gd name="connsiteX37" fmla="*/ 3439957 w 3699961"/>
              <a:gd name="connsiteY37" fmla="*/ 1550343 h 4505637"/>
              <a:gd name="connsiteX38" fmla="*/ 2795182 w 3699961"/>
              <a:gd name="connsiteY38" fmla="*/ 4392581 h 4505637"/>
              <a:gd name="connsiteX39" fmla="*/ 260004 w 3699961"/>
              <a:gd name="connsiteY39" fmla="*/ 2955260 h 4505637"/>
              <a:gd name="connsiteX40" fmla="*/ 904779 w 3699961"/>
              <a:gd name="connsiteY40" fmla="*/ 113022 h 4505637"/>
              <a:gd name="connsiteX41" fmla="*/ 1420196 w 3699961"/>
              <a:gd name="connsiteY41" fmla="*/ 274 h 450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699961" h="4505637">
                <a:moveTo>
                  <a:pt x="1877296" y="1751149"/>
                </a:moveTo>
                <a:cubicBezTo>
                  <a:pt x="2023406" y="1766027"/>
                  <a:pt x="2173866" y="1885321"/>
                  <a:pt x="2253716" y="2066626"/>
                </a:cubicBezTo>
                <a:cubicBezTo>
                  <a:pt x="2360183" y="2308726"/>
                  <a:pt x="2301194" y="2568839"/>
                  <a:pt x="2122072" y="2648459"/>
                </a:cubicBezTo>
                <a:cubicBezTo>
                  <a:pt x="1942590" y="2728078"/>
                  <a:pt x="1710235" y="2596220"/>
                  <a:pt x="1603768" y="2354120"/>
                </a:cubicBezTo>
                <a:cubicBezTo>
                  <a:pt x="1496942" y="2112380"/>
                  <a:pt x="1555930" y="1852266"/>
                  <a:pt x="1735412" y="1772647"/>
                </a:cubicBezTo>
                <a:cubicBezTo>
                  <a:pt x="1780373" y="1752832"/>
                  <a:pt x="1828593" y="1746190"/>
                  <a:pt x="1877296" y="1751149"/>
                </a:cubicBezTo>
                <a:close/>
                <a:moveTo>
                  <a:pt x="1824506" y="1521213"/>
                </a:moveTo>
                <a:cubicBezTo>
                  <a:pt x="1750909" y="1513658"/>
                  <a:pt x="1678095" y="1523627"/>
                  <a:pt x="1610299" y="1553509"/>
                </a:cubicBezTo>
                <a:cubicBezTo>
                  <a:pt x="1339118" y="1673398"/>
                  <a:pt x="1249804" y="2067270"/>
                  <a:pt x="1410784" y="2431619"/>
                </a:cubicBezTo>
                <a:cubicBezTo>
                  <a:pt x="1572125" y="2796328"/>
                  <a:pt x="1923616" y="2995784"/>
                  <a:pt x="2194797" y="2875894"/>
                </a:cubicBezTo>
                <a:cubicBezTo>
                  <a:pt x="2465618" y="2756365"/>
                  <a:pt x="2554931" y="2362133"/>
                  <a:pt x="2393591" y="1997784"/>
                </a:cubicBezTo>
                <a:cubicBezTo>
                  <a:pt x="2273126" y="1724253"/>
                  <a:pt x="2045296" y="1543878"/>
                  <a:pt x="1824506" y="1521213"/>
                </a:cubicBezTo>
                <a:close/>
                <a:moveTo>
                  <a:pt x="1706576" y="1188563"/>
                </a:moveTo>
                <a:cubicBezTo>
                  <a:pt x="2056115" y="1181681"/>
                  <a:pt x="2433544" y="1457201"/>
                  <a:pt x="2626958" y="1894816"/>
                </a:cubicBezTo>
                <a:cubicBezTo>
                  <a:pt x="2865007" y="2433059"/>
                  <a:pt x="2733558" y="3012705"/>
                  <a:pt x="2333089" y="3189839"/>
                </a:cubicBezTo>
                <a:cubicBezTo>
                  <a:pt x="1932980" y="3366253"/>
                  <a:pt x="1415826" y="3073190"/>
                  <a:pt x="1177778" y="2534947"/>
                </a:cubicBezTo>
                <a:cubicBezTo>
                  <a:pt x="939729" y="1996704"/>
                  <a:pt x="1071538" y="1416698"/>
                  <a:pt x="1471647" y="1239924"/>
                </a:cubicBezTo>
                <a:cubicBezTo>
                  <a:pt x="1546736" y="1206779"/>
                  <a:pt x="1625913" y="1190151"/>
                  <a:pt x="1706576" y="1188563"/>
                </a:cubicBezTo>
                <a:close/>
                <a:moveTo>
                  <a:pt x="1654420" y="920361"/>
                </a:moveTo>
                <a:cubicBezTo>
                  <a:pt x="1552710" y="922247"/>
                  <a:pt x="1452919" y="943101"/>
                  <a:pt x="1358355" y="984808"/>
                </a:cubicBezTo>
                <a:cubicBezTo>
                  <a:pt x="854375" y="1207607"/>
                  <a:pt x="688062" y="1940432"/>
                  <a:pt x="987570" y="2618187"/>
                </a:cubicBezTo>
                <a:cubicBezTo>
                  <a:pt x="1287438" y="3296302"/>
                  <a:pt x="1941173" y="3667034"/>
                  <a:pt x="2444793" y="3444235"/>
                </a:cubicBezTo>
                <a:cubicBezTo>
                  <a:pt x="2948773" y="3221436"/>
                  <a:pt x="3115086" y="2488611"/>
                  <a:pt x="2815578" y="1810856"/>
                </a:cubicBezTo>
                <a:cubicBezTo>
                  <a:pt x="2571935" y="1260180"/>
                  <a:pt x="2095161" y="912188"/>
                  <a:pt x="1654420" y="920361"/>
                </a:cubicBezTo>
                <a:close/>
                <a:moveTo>
                  <a:pt x="1591529" y="590080"/>
                </a:moveTo>
                <a:cubicBezTo>
                  <a:pt x="2144773" y="579274"/>
                  <a:pt x="2742546" y="1015403"/>
                  <a:pt x="3048489" y="1707915"/>
                </a:cubicBezTo>
                <a:cubicBezTo>
                  <a:pt x="3425394" y="2559878"/>
                  <a:pt x="3216962" y="3477709"/>
                  <a:pt x="2583387" y="3757737"/>
                </a:cubicBezTo>
                <a:cubicBezTo>
                  <a:pt x="1950172" y="4037765"/>
                  <a:pt x="1131204" y="3573451"/>
                  <a:pt x="754659" y="2721128"/>
                </a:cubicBezTo>
                <a:cubicBezTo>
                  <a:pt x="377754" y="1869165"/>
                  <a:pt x="586186" y="951335"/>
                  <a:pt x="1219761" y="671306"/>
                </a:cubicBezTo>
                <a:cubicBezTo>
                  <a:pt x="1338556" y="618869"/>
                  <a:pt x="1463856" y="592574"/>
                  <a:pt x="1591529" y="590080"/>
                </a:cubicBezTo>
                <a:close/>
                <a:moveTo>
                  <a:pt x="1482854" y="330989"/>
                </a:moveTo>
                <a:cubicBezTo>
                  <a:pt x="1331850" y="333878"/>
                  <a:pt x="1183717" y="364945"/>
                  <a:pt x="1043382" y="426986"/>
                </a:cubicBezTo>
                <a:cubicBezTo>
                  <a:pt x="294925" y="757512"/>
                  <a:pt x="48319" y="1845945"/>
                  <a:pt x="493289" y="2852285"/>
                </a:cubicBezTo>
                <a:cubicBezTo>
                  <a:pt x="937899" y="3859346"/>
                  <a:pt x="1908482" y="4409503"/>
                  <a:pt x="2656579" y="4078977"/>
                </a:cubicBezTo>
                <a:cubicBezTo>
                  <a:pt x="3405036" y="3748091"/>
                  <a:pt x="3651642" y="2660019"/>
                  <a:pt x="3207032" y="1653317"/>
                </a:cubicBezTo>
                <a:cubicBezTo>
                  <a:pt x="2845494" y="835081"/>
                  <a:pt x="2137207" y="318472"/>
                  <a:pt x="1482854" y="330989"/>
                </a:cubicBezTo>
                <a:close/>
                <a:moveTo>
                  <a:pt x="1420196" y="274"/>
                </a:moveTo>
                <a:cubicBezTo>
                  <a:pt x="2187188" y="-14787"/>
                  <a:pt x="3015822" y="590224"/>
                  <a:pt x="3439957" y="1550343"/>
                </a:cubicBezTo>
                <a:cubicBezTo>
                  <a:pt x="3961969" y="2731669"/>
                  <a:pt x="3673242" y="4004447"/>
                  <a:pt x="2795182" y="4392581"/>
                </a:cubicBezTo>
                <a:cubicBezTo>
                  <a:pt x="1917122" y="4780715"/>
                  <a:pt x="782016" y="4137305"/>
                  <a:pt x="260004" y="2955260"/>
                </a:cubicBezTo>
                <a:cubicBezTo>
                  <a:pt x="-262008" y="1773935"/>
                  <a:pt x="26718" y="501156"/>
                  <a:pt x="904779" y="113022"/>
                </a:cubicBezTo>
                <a:cubicBezTo>
                  <a:pt x="1069482" y="40247"/>
                  <a:pt x="1243198" y="3750"/>
                  <a:pt x="1420196" y="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ABBC5B-766A-CA42-B89E-D2B72F4EE40C}"/>
              </a:ext>
            </a:extLst>
          </p:cNvPr>
          <p:cNvGrpSpPr/>
          <p:nvPr/>
        </p:nvGrpSpPr>
        <p:grpSpPr>
          <a:xfrm flipH="1">
            <a:off x="437241" y="1479693"/>
            <a:ext cx="2386735" cy="2194560"/>
            <a:chOff x="6420196" y="3478339"/>
            <a:chExt cx="4772662" cy="5031889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51F88CE-0C27-DF43-A6F5-0250FB941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196" y="7830477"/>
              <a:ext cx="633667" cy="679751"/>
            </a:xfrm>
            <a:custGeom>
              <a:avLst/>
              <a:gdLst>
                <a:gd name="T0" fmla="*/ 156 w 972"/>
                <a:gd name="T1" fmla="*/ 933 h 1039"/>
                <a:gd name="T2" fmla="*/ 0 w 972"/>
                <a:gd name="T3" fmla="*/ 1038 h 1039"/>
                <a:gd name="T4" fmla="*/ 96 w 972"/>
                <a:gd name="T5" fmla="*/ 871 h 1039"/>
                <a:gd name="T6" fmla="*/ 908 w 972"/>
                <a:gd name="T7" fmla="*/ 0 h 1039"/>
                <a:gd name="T8" fmla="*/ 971 w 972"/>
                <a:gd name="T9" fmla="*/ 58 h 1039"/>
                <a:gd name="T10" fmla="*/ 156 w 972"/>
                <a:gd name="T11" fmla="*/ 9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1039">
                  <a:moveTo>
                    <a:pt x="156" y="933"/>
                  </a:moveTo>
                  <a:lnTo>
                    <a:pt x="0" y="1038"/>
                  </a:lnTo>
                  <a:lnTo>
                    <a:pt x="96" y="871"/>
                  </a:lnTo>
                  <a:lnTo>
                    <a:pt x="908" y="0"/>
                  </a:lnTo>
                  <a:lnTo>
                    <a:pt x="971" y="58"/>
                  </a:lnTo>
                  <a:lnTo>
                    <a:pt x="156" y="933"/>
                  </a:lnTo>
                </a:path>
              </a:pathLst>
            </a:custGeom>
            <a:solidFill>
              <a:srgbClr val="D9A9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25E1351-8DCB-EA48-AA87-5C9739C5C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196" y="7856398"/>
              <a:ext cx="633667" cy="650948"/>
            </a:xfrm>
            <a:custGeom>
              <a:avLst/>
              <a:gdLst>
                <a:gd name="T0" fmla="*/ 953 w 972"/>
                <a:gd name="T1" fmla="*/ 0 h 998"/>
                <a:gd name="T2" fmla="*/ 138 w 972"/>
                <a:gd name="T3" fmla="*/ 876 h 998"/>
                <a:gd name="T4" fmla="*/ 27 w 972"/>
                <a:gd name="T5" fmla="*/ 950 h 998"/>
                <a:gd name="T6" fmla="*/ 0 w 972"/>
                <a:gd name="T7" fmla="*/ 997 h 998"/>
                <a:gd name="T8" fmla="*/ 156 w 972"/>
                <a:gd name="T9" fmla="*/ 892 h 998"/>
                <a:gd name="T10" fmla="*/ 971 w 972"/>
                <a:gd name="T11" fmla="*/ 17 h 998"/>
                <a:gd name="T12" fmla="*/ 953 w 972"/>
                <a:gd name="T1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998">
                  <a:moveTo>
                    <a:pt x="953" y="0"/>
                  </a:moveTo>
                  <a:lnTo>
                    <a:pt x="138" y="876"/>
                  </a:lnTo>
                  <a:lnTo>
                    <a:pt x="27" y="950"/>
                  </a:lnTo>
                  <a:lnTo>
                    <a:pt x="0" y="997"/>
                  </a:lnTo>
                  <a:lnTo>
                    <a:pt x="156" y="892"/>
                  </a:lnTo>
                  <a:lnTo>
                    <a:pt x="971" y="17"/>
                  </a:lnTo>
                  <a:lnTo>
                    <a:pt x="9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6639D2A-2E0A-8644-A626-519B50CB8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0559" y="7997534"/>
              <a:ext cx="77767" cy="77767"/>
            </a:xfrm>
            <a:custGeom>
              <a:avLst/>
              <a:gdLst>
                <a:gd name="T0" fmla="*/ 56 w 120"/>
                <a:gd name="T1" fmla="*/ 0 h 121"/>
                <a:gd name="T2" fmla="*/ 0 w 120"/>
                <a:gd name="T3" fmla="*/ 60 h 121"/>
                <a:gd name="T4" fmla="*/ 0 w 120"/>
                <a:gd name="T5" fmla="*/ 60 h 121"/>
                <a:gd name="T6" fmla="*/ 62 w 120"/>
                <a:gd name="T7" fmla="*/ 120 h 121"/>
                <a:gd name="T8" fmla="*/ 119 w 120"/>
                <a:gd name="T9" fmla="*/ 59 h 121"/>
                <a:gd name="T10" fmla="*/ 56 w 120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1">
                  <a:moveTo>
                    <a:pt x="56" y="0"/>
                  </a:moveTo>
                  <a:lnTo>
                    <a:pt x="0" y="60"/>
                  </a:lnTo>
                  <a:lnTo>
                    <a:pt x="0" y="60"/>
                  </a:lnTo>
                  <a:cubicBezTo>
                    <a:pt x="6" y="82"/>
                    <a:pt x="22" y="111"/>
                    <a:pt x="62" y="120"/>
                  </a:cubicBezTo>
                  <a:lnTo>
                    <a:pt x="119" y="59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8A34894-E874-AF48-913D-489146162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881581"/>
              <a:ext cx="1932684" cy="1598569"/>
            </a:xfrm>
            <a:custGeom>
              <a:avLst/>
              <a:gdLst>
                <a:gd name="T0" fmla="*/ 1912 w 2959"/>
                <a:gd name="T1" fmla="*/ 393 h 2448"/>
                <a:gd name="T2" fmla="*/ 1912 w 2959"/>
                <a:gd name="T3" fmla="*/ 393 h 2448"/>
                <a:gd name="T4" fmla="*/ 2861 w 2959"/>
                <a:gd name="T5" fmla="*/ 568 h 2448"/>
                <a:gd name="T6" fmla="*/ 2861 w 2959"/>
                <a:gd name="T7" fmla="*/ 568 h 2448"/>
                <a:gd name="T8" fmla="*/ 2714 w 2959"/>
                <a:gd name="T9" fmla="*/ 1284 h 2448"/>
                <a:gd name="T10" fmla="*/ 2714 w 2959"/>
                <a:gd name="T11" fmla="*/ 1284 h 2448"/>
                <a:gd name="T12" fmla="*/ 2057 w 2959"/>
                <a:gd name="T13" fmla="*/ 1801 h 2448"/>
                <a:gd name="T14" fmla="*/ 2057 w 2959"/>
                <a:gd name="T15" fmla="*/ 1801 h 2448"/>
                <a:gd name="T16" fmla="*/ 0 w 2959"/>
                <a:gd name="T17" fmla="*/ 2447 h 2448"/>
                <a:gd name="T18" fmla="*/ 1912 w 2959"/>
                <a:gd name="T19" fmla="*/ 39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9" h="2448">
                  <a:moveTo>
                    <a:pt x="1912" y="393"/>
                  </a:moveTo>
                  <a:lnTo>
                    <a:pt x="1912" y="393"/>
                  </a:lnTo>
                  <a:cubicBezTo>
                    <a:pt x="2350" y="0"/>
                    <a:pt x="2767" y="313"/>
                    <a:pt x="2861" y="568"/>
                  </a:cubicBezTo>
                  <a:lnTo>
                    <a:pt x="2861" y="568"/>
                  </a:lnTo>
                  <a:cubicBezTo>
                    <a:pt x="2958" y="827"/>
                    <a:pt x="2832" y="1091"/>
                    <a:pt x="2714" y="1284"/>
                  </a:cubicBezTo>
                  <a:lnTo>
                    <a:pt x="2714" y="1284"/>
                  </a:lnTo>
                  <a:cubicBezTo>
                    <a:pt x="2566" y="1527"/>
                    <a:pt x="2297" y="1687"/>
                    <a:pt x="2057" y="1801"/>
                  </a:cubicBezTo>
                  <a:lnTo>
                    <a:pt x="2057" y="1801"/>
                  </a:lnTo>
                  <a:cubicBezTo>
                    <a:pt x="1635" y="2003"/>
                    <a:pt x="516" y="2313"/>
                    <a:pt x="0" y="2447"/>
                  </a:cubicBezTo>
                  <a:lnTo>
                    <a:pt x="1912" y="393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DA87710-54A1-014C-8134-613C282DC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872941"/>
              <a:ext cx="1722421" cy="1610088"/>
            </a:xfrm>
            <a:custGeom>
              <a:avLst/>
              <a:gdLst>
                <a:gd name="T0" fmla="*/ 1913 w 2639"/>
                <a:gd name="T1" fmla="*/ 407 h 2463"/>
                <a:gd name="T2" fmla="*/ 1913 w 2639"/>
                <a:gd name="T3" fmla="*/ 407 h 2463"/>
                <a:gd name="T4" fmla="*/ 2616 w 2639"/>
                <a:gd name="T5" fmla="*/ 353 h 2463"/>
                <a:gd name="T6" fmla="*/ 2616 w 2639"/>
                <a:gd name="T7" fmla="*/ 353 h 2463"/>
                <a:gd name="T8" fmla="*/ 2353 w 2639"/>
                <a:gd name="T9" fmla="*/ 963 h 2463"/>
                <a:gd name="T10" fmla="*/ 2353 w 2639"/>
                <a:gd name="T11" fmla="*/ 963 h 2463"/>
                <a:gd name="T12" fmla="*/ 1736 w 2639"/>
                <a:gd name="T13" fmla="*/ 1515 h 2463"/>
                <a:gd name="T14" fmla="*/ 1736 w 2639"/>
                <a:gd name="T15" fmla="*/ 1515 h 2463"/>
                <a:gd name="T16" fmla="*/ 0 w 2639"/>
                <a:gd name="T17" fmla="*/ 2462 h 2463"/>
                <a:gd name="T18" fmla="*/ 1913 w 2639"/>
                <a:gd name="T19" fmla="*/ 407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9" h="2463">
                  <a:moveTo>
                    <a:pt x="1913" y="407"/>
                  </a:moveTo>
                  <a:lnTo>
                    <a:pt x="1913" y="407"/>
                  </a:lnTo>
                  <a:cubicBezTo>
                    <a:pt x="2336" y="0"/>
                    <a:pt x="2595" y="167"/>
                    <a:pt x="2616" y="353"/>
                  </a:cubicBezTo>
                  <a:lnTo>
                    <a:pt x="2616" y="353"/>
                  </a:lnTo>
                  <a:cubicBezTo>
                    <a:pt x="2638" y="542"/>
                    <a:pt x="2485" y="782"/>
                    <a:pt x="2353" y="963"/>
                  </a:cubicBezTo>
                  <a:lnTo>
                    <a:pt x="2353" y="963"/>
                  </a:lnTo>
                  <a:cubicBezTo>
                    <a:pt x="2188" y="1189"/>
                    <a:pt x="1946" y="1373"/>
                    <a:pt x="1736" y="1515"/>
                  </a:cubicBezTo>
                  <a:lnTo>
                    <a:pt x="1736" y="1515"/>
                  </a:lnTo>
                  <a:cubicBezTo>
                    <a:pt x="1365" y="1766"/>
                    <a:pt x="430" y="2247"/>
                    <a:pt x="0" y="2462"/>
                  </a:cubicBezTo>
                  <a:lnTo>
                    <a:pt x="1913" y="407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23248C7-2F4C-1443-B2CC-9FD6454C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633875"/>
              <a:ext cx="1540963" cy="1849154"/>
            </a:xfrm>
            <a:custGeom>
              <a:avLst/>
              <a:gdLst>
                <a:gd name="T0" fmla="*/ 1970 w 2361"/>
                <a:gd name="T1" fmla="*/ 712 h 2829"/>
                <a:gd name="T2" fmla="*/ 1970 w 2361"/>
                <a:gd name="T3" fmla="*/ 712 h 2829"/>
                <a:gd name="T4" fmla="*/ 1994 w 2361"/>
                <a:gd name="T5" fmla="*/ 3 h 2829"/>
                <a:gd name="T6" fmla="*/ 1994 w 2361"/>
                <a:gd name="T7" fmla="*/ 3 h 2829"/>
                <a:gd name="T8" fmla="*/ 1395 w 2361"/>
                <a:gd name="T9" fmla="*/ 326 h 2829"/>
                <a:gd name="T10" fmla="*/ 1395 w 2361"/>
                <a:gd name="T11" fmla="*/ 326 h 2829"/>
                <a:gd name="T12" fmla="*/ 870 w 2361"/>
                <a:gd name="T13" fmla="*/ 999 h 2829"/>
                <a:gd name="T14" fmla="*/ 870 w 2361"/>
                <a:gd name="T15" fmla="*/ 999 h 2829"/>
                <a:gd name="T16" fmla="*/ 0 w 2361"/>
                <a:gd name="T17" fmla="*/ 2828 h 2829"/>
                <a:gd name="T18" fmla="*/ 1970 w 2361"/>
                <a:gd name="T19" fmla="*/ 712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1" h="2829">
                  <a:moveTo>
                    <a:pt x="1970" y="712"/>
                  </a:moveTo>
                  <a:lnTo>
                    <a:pt x="1970" y="712"/>
                  </a:lnTo>
                  <a:cubicBezTo>
                    <a:pt x="2360" y="249"/>
                    <a:pt x="2181" y="6"/>
                    <a:pt x="1994" y="3"/>
                  </a:cubicBezTo>
                  <a:lnTo>
                    <a:pt x="1994" y="3"/>
                  </a:lnTo>
                  <a:cubicBezTo>
                    <a:pt x="1803" y="0"/>
                    <a:pt x="1570" y="177"/>
                    <a:pt x="1395" y="326"/>
                  </a:cubicBezTo>
                  <a:lnTo>
                    <a:pt x="1395" y="326"/>
                  </a:lnTo>
                  <a:cubicBezTo>
                    <a:pt x="1176" y="514"/>
                    <a:pt x="1002" y="774"/>
                    <a:pt x="870" y="999"/>
                  </a:cubicBezTo>
                  <a:lnTo>
                    <a:pt x="870" y="999"/>
                  </a:lnTo>
                  <a:cubicBezTo>
                    <a:pt x="636" y="1394"/>
                    <a:pt x="196" y="2377"/>
                    <a:pt x="0" y="2828"/>
                  </a:cubicBezTo>
                  <a:lnTo>
                    <a:pt x="1970" y="71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260D5C2-C292-294A-B82F-509CAE2DE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478339"/>
              <a:ext cx="1486236" cy="2004690"/>
            </a:xfrm>
            <a:custGeom>
              <a:avLst/>
              <a:gdLst>
                <a:gd name="T0" fmla="*/ 1912 w 2274"/>
                <a:gd name="T1" fmla="*/ 1012 h 3067"/>
                <a:gd name="T2" fmla="*/ 1912 w 2274"/>
                <a:gd name="T3" fmla="*/ 1012 h 3067"/>
                <a:gd name="T4" fmla="*/ 1670 w 2274"/>
                <a:gd name="T5" fmla="*/ 78 h 3067"/>
                <a:gd name="T6" fmla="*/ 1670 w 2274"/>
                <a:gd name="T7" fmla="*/ 78 h 3067"/>
                <a:gd name="T8" fmla="*/ 966 w 2274"/>
                <a:gd name="T9" fmla="*/ 276 h 3067"/>
                <a:gd name="T10" fmla="*/ 966 w 2274"/>
                <a:gd name="T11" fmla="*/ 276 h 3067"/>
                <a:gd name="T12" fmla="*/ 497 w 2274"/>
                <a:gd name="T13" fmla="*/ 968 h 3067"/>
                <a:gd name="T14" fmla="*/ 497 w 2274"/>
                <a:gd name="T15" fmla="*/ 968 h 3067"/>
                <a:gd name="T16" fmla="*/ 0 w 2274"/>
                <a:gd name="T17" fmla="*/ 3066 h 3067"/>
                <a:gd name="T18" fmla="*/ 1912 w 2274"/>
                <a:gd name="T19" fmla="*/ 1012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4" h="3067">
                  <a:moveTo>
                    <a:pt x="1912" y="1012"/>
                  </a:moveTo>
                  <a:lnTo>
                    <a:pt x="1912" y="1012"/>
                  </a:lnTo>
                  <a:cubicBezTo>
                    <a:pt x="2273" y="547"/>
                    <a:pt x="1930" y="154"/>
                    <a:pt x="1670" y="78"/>
                  </a:cubicBezTo>
                  <a:lnTo>
                    <a:pt x="1670" y="78"/>
                  </a:lnTo>
                  <a:cubicBezTo>
                    <a:pt x="1405" y="0"/>
                    <a:pt x="1150" y="144"/>
                    <a:pt x="966" y="276"/>
                  </a:cubicBezTo>
                  <a:lnTo>
                    <a:pt x="966" y="276"/>
                  </a:lnTo>
                  <a:cubicBezTo>
                    <a:pt x="735" y="441"/>
                    <a:pt x="595" y="720"/>
                    <a:pt x="497" y="968"/>
                  </a:cubicBezTo>
                  <a:lnTo>
                    <a:pt x="497" y="968"/>
                  </a:lnTo>
                  <a:cubicBezTo>
                    <a:pt x="326" y="1404"/>
                    <a:pt x="97" y="2542"/>
                    <a:pt x="0" y="3066"/>
                  </a:cubicBezTo>
                  <a:lnTo>
                    <a:pt x="1912" y="101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A6AD3C8-B8DC-2D4F-B43F-6F8A80846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8326" y="4114887"/>
              <a:ext cx="3634942" cy="3859605"/>
            </a:xfrm>
            <a:custGeom>
              <a:avLst/>
              <a:gdLst>
                <a:gd name="T0" fmla="*/ 412 w 5564"/>
                <a:gd name="T1" fmla="*/ 5910 h 5911"/>
                <a:gd name="T2" fmla="*/ 0 w 5564"/>
                <a:gd name="T3" fmla="*/ 5527 h 5911"/>
                <a:gd name="T4" fmla="*/ 5563 w 5564"/>
                <a:gd name="T5" fmla="*/ 0 h 5911"/>
                <a:gd name="T6" fmla="*/ 412 w 5564"/>
                <a:gd name="T7" fmla="*/ 5910 h 5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64" h="5911">
                  <a:moveTo>
                    <a:pt x="412" y="5910"/>
                  </a:moveTo>
                  <a:lnTo>
                    <a:pt x="0" y="5527"/>
                  </a:lnTo>
                  <a:lnTo>
                    <a:pt x="5563" y="0"/>
                  </a:lnTo>
                  <a:lnTo>
                    <a:pt x="412" y="591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E9F1A3B4-23CD-8B42-BB97-55D9019F4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841" y="4166732"/>
              <a:ext cx="3643582" cy="3787597"/>
            </a:xfrm>
            <a:custGeom>
              <a:avLst/>
              <a:gdLst>
                <a:gd name="T0" fmla="*/ 5576 w 5577"/>
                <a:gd name="T1" fmla="*/ 0 h 5797"/>
                <a:gd name="T2" fmla="*/ 91 w 5577"/>
                <a:gd name="T3" fmla="*/ 5536 h 5797"/>
                <a:gd name="T4" fmla="*/ 91 w 5577"/>
                <a:gd name="T5" fmla="*/ 5536 h 5797"/>
                <a:gd name="T6" fmla="*/ 41 w 5577"/>
                <a:gd name="T7" fmla="*/ 5796 h 5797"/>
                <a:gd name="T8" fmla="*/ 5576 w 5577"/>
                <a:gd name="T9" fmla="*/ 0 h 5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7" h="5797">
                  <a:moveTo>
                    <a:pt x="5576" y="0"/>
                  </a:moveTo>
                  <a:lnTo>
                    <a:pt x="91" y="5536"/>
                  </a:lnTo>
                  <a:lnTo>
                    <a:pt x="91" y="5536"/>
                  </a:lnTo>
                  <a:cubicBezTo>
                    <a:pt x="91" y="5536"/>
                    <a:pt x="0" y="5650"/>
                    <a:pt x="41" y="5796"/>
                  </a:cubicBezTo>
                  <a:lnTo>
                    <a:pt x="55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27152CA-0752-4D4A-A68B-B811216F5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756" y="6888617"/>
              <a:ext cx="1166522" cy="1209727"/>
            </a:xfrm>
            <a:custGeom>
              <a:avLst/>
              <a:gdLst>
                <a:gd name="T0" fmla="*/ 1529 w 1787"/>
                <a:gd name="T1" fmla="*/ 223 h 1851"/>
                <a:gd name="T2" fmla="*/ 1529 w 1787"/>
                <a:gd name="T3" fmla="*/ 223 h 1851"/>
                <a:gd name="T4" fmla="*/ 1440 w 1787"/>
                <a:gd name="T5" fmla="*/ 0 h 1851"/>
                <a:gd name="T6" fmla="*/ 190 w 1787"/>
                <a:gd name="T7" fmla="*/ 1249 h 1851"/>
                <a:gd name="T8" fmla="*/ 190 w 1787"/>
                <a:gd name="T9" fmla="*/ 1249 h 1851"/>
                <a:gd name="T10" fmla="*/ 159 w 1787"/>
                <a:gd name="T11" fmla="*/ 1280 h 1851"/>
                <a:gd name="T12" fmla="*/ 159 w 1787"/>
                <a:gd name="T13" fmla="*/ 1280 h 1851"/>
                <a:gd name="T14" fmla="*/ 153 w 1787"/>
                <a:gd name="T15" fmla="*/ 1287 h 1851"/>
                <a:gd name="T16" fmla="*/ 143 w 1787"/>
                <a:gd name="T17" fmla="*/ 1297 h 1851"/>
                <a:gd name="T18" fmla="*/ 144 w 1787"/>
                <a:gd name="T19" fmla="*/ 1297 h 1851"/>
                <a:gd name="T20" fmla="*/ 144 w 1787"/>
                <a:gd name="T21" fmla="*/ 1297 h 1851"/>
                <a:gd name="T22" fmla="*/ 109 w 1787"/>
                <a:gd name="T23" fmla="*/ 1748 h 1851"/>
                <a:gd name="T24" fmla="*/ 109 w 1787"/>
                <a:gd name="T25" fmla="*/ 1748 h 1851"/>
                <a:gd name="T26" fmla="*/ 546 w 1787"/>
                <a:gd name="T27" fmla="*/ 1695 h 1851"/>
                <a:gd name="T28" fmla="*/ 558 w 1787"/>
                <a:gd name="T29" fmla="*/ 1683 h 1851"/>
                <a:gd name="T30" fmla="*/ 1786 w 1787"/>
                <a:gd name="T31" fmla="*/ 287 h 1851"/>
                <a:gd name="T32" fmla="*/ 1786 w 1787"/>
                <a:gd name="T33" fmla="*/ 287 h 1851"/>
                <a:gd name="T34" fmla="*/ 1529 w 1787"/>
                <a:gd name="T35" fmla="*/ 223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7" h="1851">
                  <a:moveTo>
                    <a:pt x="1529" y="223"/>
                  </a:moveTo>
                  <a:lnTo>
                    <a:pt x="1529" y="223"/>
                  </a:lnTo>
                  <a:cubicBezTo>
                    <a:pt x="1469" y="167"/>
                    <a:pt x="1431" y="91"/>
                    <a:pt x="1440" y="0"/>
                  </a:cubicBezTo>
                  <a:lnTo>
                    <a:pt x="190" y="1249"/>
                  </a:lnTo>
                  <a:lnTo>
                    <a:pt x="190" y="1249"/>
                  </a:lnTo>
                  <a:cubicBezTo>
                    <a:pt x="180" y="1259"/>
                    <a:pt x="169" y="1269"/>
                    <a:pt x="159" y="1280"/>
                  </a:cubicBezTo>
                  <a:lnTo>
                    <a:pt x="159" y="1280"/>
                  </a:lnTo>
                  <a:cubicBezTo>
                    <a:pt x="157" y="1282"/>
                    <a:pt x="155" y="1285"/>
                    <a:pt x="153" y="1287"/>
                  </a:cubicBezTo>
                  <a:lnTo>
                    <a:pt x="143" y="1297"/>
                  </a:lnTo>
                  <a:lnTo>
                    <a:pt x="144" y="1297"/>
                  </a:lnTo>
                  <a:lnTo>
                    <a:pt x="144" y="1297"/>
                  </a:lnTo>
                  <a:cubicBezTo>
                    <a:pt x="17" y="1448"/>
                    <a:pt x="0" y="1646"/>
                    <a:pt x="109" y="1748"/>
                  </a:cubicBezTo>
                  <a:lnTo>
                    <a:pt x="109" y="1748"/>
                  </a:lnTo>
                  <a:cubicBezTo>
                    <a:pt x="219" y="1850"/>
                    <a:pt x="405" y="1833"/>
                    <a:pt x="546" y="1695"/>
                  </a:cubicBezTo>
                  <a:lnTo>
                    <a:pt x="558" y="1683"/>
                  </a:lnTo>
                  <a:lnTo>
                    <a:pt x="1786" y="287"/>
                  </a:lnTo>
                  <a:lnTo>
                    <a:pt x="1786" y="287"/>
                  </a:lnTo>
                  <a:cubicBezTo>
                    <a:pt x="1686" y="317"/>
                    <a:pt x="1597" y="285"/>
                    <a:pt x="1529" y="223"/>
                  </a:cubicBezTo>
                </a:path>
              </a:pathLst>
            </a:custGeom>
            <a:solidFill>
              <a:srgbClr val="E7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830135B-AF73-DB4B-A4A4-31EB3F7FF7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8640" y="7484561"/>
              <a:ext cx="414764" cy="394980"/>
            </a:xfrm>
            <a:custGeom>
              <a:avLst/>
              <a:gdLst>
                <a:gd name="connsiteX0" fmla="*/ 8473 w 258057"/>
                <a:gd name="connsiteY0" fmla="*/ 84308 h 245747"/>
                <a:gd name="connsiteX1" fmla="*/ 11626 w 258057"/>
                <a:gd name="connsiteY1" fmla="*/ 89249 h 245747"/>
                <a:gd name="connsiteX2" fmla="*/ 174114 w 258057"/>
                <a:gd name="connsiteY2" fmla="*/ 229744 h 245747"/>
                <a:gd name="connsiteX3" fmla="*/ 176275 w 258057"/>
                <a:gd name="connsiteY3" fmla="*/ 237290 h 245747"/>
                <a:gd name="connsiteX4" fmla="*/ 3699 w 258057"/>
                <a:gd name="connsiteY4" fmla="*/ 87452 h 245747"/>
                <a:gd name="connsiteX5" fmla="*/ 8473 w 258057"/>
                <a:gd name="connsiteY5" fmla="*/ 84308 h 245747"/>
                <a:gd name="connsiteX6" fmla="*/ 35011 w 258057"/>
                <a:gd name="connsiteY6" fmla="*/ 55866 h 245747"/>
                <a:gd name="connsiteX7" fmla="*/ 37893 w 258057"/>
                <a:gd name="connsiteY7" fmla="*/ 60668 h 245747"/>
                <a:gd name="connsiteX8" fmla="*/ 200741 w 258057"/>
                <a:gd name="connsiteY8" fmla="*/ 200335 h 245747"/>
                <a:gd name="connsiteX9" fmla="*/ 203263 w 258057"/>
                <a:gd name="connsiteY9" fmla="*/ 208234 h 245747"/>
                <a:gd name="connsiteX10" fmla="*/ 29967 w 258057"/>
                <a:gd name="connsiteY10" fmla="*/ 58873 h 245747"/>
                <a:gd name="connsiteX11" fmla="*/ 35011 w 258057"/>
                <a:gd name="connsiteY11" fmla="*/ 55866 h 245747"/>
                <a:gd name="connsiteX12" fmla="*/ 60845 w 258057"/>
                <a:gd name="connsiteY12" fmla="*/ 28660 h 245747"/>
                <a:gd name="connsiteX13" fmla="*/ 63720 w 258057"/>
                <a:gd name="connsiteY13" fmla="*/ 33341 h 245747"/>
                <a:gd name="connsiteX14" fmla="*/ 226160 w 258057"/>
                <a:gd name="connsiteY14" fmla="*/ 173786 h 245747"/>
                <a:gd name="connsiteX15" fmla="*/ 228676 w 258057"/>
                <a:gd name="connsiteY15" fmla="*/ 181348 h 245747"/>
                <a:gd name="connsiteX16" fmla="*/ 55813 w 258057"/>
                <a:gd name="connsiteY16" fmla="*/ 31540 h 245747"/>
                <a:gd name="connsiteX17" fmla="*/ 60845 w 258057"/>
                <a:gd name="connsiteY17" fmla="*/ 28660 h 245747"/>
                <a:gd name="connsiteX18" fmla="*/ 86853 w 258057"/>
                <a:gd name="connsiteY18" fmla="*/ 138 h 245747"/>
                <a:gd name="connsiteX19" fmla="*/ 89739 w 258057"/>
                <a:gd name="connsiteY19" fmla="*/ 5153 h 245747"/>
                <a:gd name="connsiteX20" fmla="*/ 253120 w 258057"/>
                <a:gd name="connsiteY20" fmla="*/ 145769 h 245747"/>
                <a:gd name="connsiteX21" fmla="*/ 255284 w 258057"/>
                <a:gd name="connsiteY21" fmla="*/ 153722 h 245747"/>
                <a:gd name="connsiteX22" fmla="*/ 81804 w 258057"/>
                <a:gd name="connsiteY22" fmla="*/ 2985 h 245747"/>
                <a:gd name="connsiteX23" fmla="*/ 86853 w 258057"/>
                <a:gd name="connsiteY23" fmla="*/ 138 h 2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057" h="245747">
                  <a:moveTo>
                    <a:pt x="8473" y="84308"/>
                  </a:moveTo>
                  <a:cubicBezTo>
                    <a:pt x="10455" y="84757"/>
                    <a:pt x="12166" y="86554"/>
                    <a:pt x="11626" y="89249"/>
                  </a:cubicBezTo>
                  <a:cubicBezTo>
                    <a:pt x="-12514" y="174049"/>
                    <a:pt x="93770" y="264957"/>
                    <a:pt x="174114" y="229744"/>
                  </a:cubicBezTo>
                  <a:cubicBezTo>
                    <a:pt x="178797" y="227588"/>
                    <a:pt x="180959" y="235493"/>
                    <a:pt x="176275" y="237290"/>
                  </a:cubicBezTo>
                  <a:cubicBezTo>
                    <a:pt x="90528" y="275378"/>
                    <a:pt x="-21881" y="177642"/>
                    <a:pt x="3699" y="87452"/>
                  </a:cubicBezTo>
                  <a:cubicBezTo>
                    <a:pt x="4239" y="84757"/>
                    <a:pt x="6492" y="83859"/>
                    <a:pt x="8473" y="84308"/>
                  </a:cubicBezTo>
                  <a:close/>
                  <a:moveTo>
                    <a:pt x="35011" y="55866"/>
                  </a:moveTo>
                  <a:cubicBezTo>
                    <a:pt x="36992" y="56359"/>
                    <a:pt x="38614" y="58155"/>
                    <a:pt x="37893" y="60668"/>
                  </a:cubicBezTo>
                  <a:cubicBezTo>
                    <a:pt x="14835" y="144325"/>
                    <a:pt x="122560" y="234803"/>
                    <a:pt x="200741" y="200335"/>
                  </a:cubicBezTo>
                  <a:cubicBezTo>
                    <a:pt x="205785" y="198181"/>
                    <a:pt x="207947" y="206080"/>
                    <a:pt x="203263" y="208234"/>
                  </a:cubicBezTo>
                  <a:cubicBezTo>
                    <a:pt x="119317" y="245215"/>
                    <a:pt x="5107" y="147915"/>
                    <a:pt x="29967" y="58873"/>
                  </a:cubicBezTo>
                  <a:cubicBezTo>
                    <a:pt x="30687" y="56180"/>
                    <a:pt x="33029" y="55372"/>
                    <a:pt x="35011" y="55866"/>
                  </a:cubicBezTo>
                  <a:close/>
                  <a:moveTo>
                    <a:pt x="60845" y="28660"/>
                  </a:moveTo>
                  <a:cubicBezTo>
                    <a:pt x="62821" y="29110"/>
                    <a:pt x="64439" y="30820"/>
                    <a:pt x="63720" y="33341"/>
                  </a:cubicBezTo>
                  <a:cubicBezTo>
                    <a:pt x="41798" y="112566"/>
                    <a:pt x="150690" y="206556"/>
                    <a:pt x="226160" y="173786"/>
                  </a:cubicBezTo>
                  <a:cubicBezTo>
                    <a:pt x="231192" y="171625"/>
                    <a:pt x="233348" y="179187"/>
                    <a:pt x="228676" y="181348"/>
                  </a:cubicBezTo>
                  <a:cubicBezTo>
                    <a:pt x="147456" y="216639"/>
                    <a:pt x="32094" y="116527"/>
                    <a:pt x="55813" y="31540"/>
                  </a:cubicBezTo>
                  <a:cubicBezTo>
                    <a:pt x="56532" y="29020"/>
                    <a:pt x="58868" y="28209"/>
                    <a:pt x="60845" y="28660"/>
                  </a:cubicBezTo>
                  <a:close/>
                  <a:moveTo>
                    <a:pt x="86853" y="138"/>
                  </a:moveTo>
                  <a:cubicBezTo>
                    <a:pt x="88837" y="635"/>
                    <a:pt x="90460" y="2442"/>
                    <a:pt x="89739" y="5153"/>
                  </a:cubicBezTo>
                  <a:cubicBezTo>
                    <a:pt x="68820" y="82872"/>
                    <a:pt x="180266" y="177580"/>
                    <a:pt x="253120" y="145769"/>
                  </a:cubicBezTo>
                  <a:cubicBezTo>
                    <a:pt x="257809" y="143601"/>
                    <a:pt x="260334" y="151553"/>
                    <a:pt x="255284" y="153722"/>
                  </a:cubicBezTo>
                  <a:cubicBezTo>
                    <a:pt x="176659" y="188063"/>
                    <a:pt x="59082" y="86487"/>
                    <a:pt x="81804" y="2985"/>
                  </a:cubicBezTo>
                  <a:cubicBezTo>
                    <a:pt x="82526" y="454"/>
                    <a:pt x="84870" y="-359"/>
                    <a:pt x="86853" y="138"/>
                  </a:cubicBezTo>
                  <a:close/>
                </a:path>
              </a:pathLst>
            </a:custGeom>
            <a:solidFill>
              <a:srgbClr val="9E79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CC91434-0488-8F43-A5AE-05BCB88FF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06069" y="7007527"/>
              <a:ext cx="348401" cy="315296"/>
            </a:xfrm>
            <a:custGeom>
              <a:avLst/>
              <a:gdLst>
                <a:gd name="connsiteX0" fmla="*/ 5060 w 200415"/>
                <a:gd name="connsiteY0" fmla="*/ 55737 h 181372"/>
                <a:gd name="connsiteX1" fmla="*/ 8480 w 200415"/>
                <a:gd name="connsiteY1" fmla="*/ 60389 h 181372"/>
                <a:gd name="connsiteX2" fmla="*/ 143112 w 200415"/>
                <a:gd name="connsiteY2" fmla="*/ 168424 h 181372"/>
                <a:gd name="connsiteX3" fmla="*/ 145272 w 200415"/>
                <a:gd name="connsiteY3" fmla="*/ 176373 h 181372"/>
                <a:gd name="connsiteX4" fmla="*/ 560 w 200415"/>
                <a:gd name="connsiteY4" fmla="*/ 58944 h 181372"/>
                <a:gd name="connsiteX5" fmla="*/ 5060 w 200415"/>
                <a:gd name="connsiteY5" fmla="*/ 55737 h 181372"/>
                <a:gd name="connsiteX6" fmla="*/ 32834 w 200415"/>
                <a:gd name="connsiteY6" fmla="*/ 25743 h 181372"/>
                <a:gd name="connsiteX7" fmla="*/ 35973 w 200415"/>
                <a:gd name="connsiteY7" fmla="*/ 30553 h 181372"/>
                <a:gd name="connsiteX8" fmla="*/ 170126 w 200415"/>
                <a:gd name="connsiteY8" fmla="*/ 138067 h 181372"/>
                <a:gd name="connsiteX9" fmla="*/ 172637 w 200415"/>
                <a:gd name="connsiteY9" fmla="*/ 145977 h 181372"/>
                <a:gd name="connsiteX10" fmla="*/ 28082 w 200415"/>
                <a:gd name="connsiteY10" fmla="*/ 28755 h 181372"/>
                <a:gd name="connsiteX11" fmla="*/ 32834 w 200415"/>
                <a:gd name="connsiteY11" fmla="*/ 25743 h 181372"/>
                <a:gd name="connsiteX12" fmla="*/ 56991 w 200415"/>
                <a:gd name="connsiteY12" fmla="*/ 119 h 181372"/>
                <a:gd name="connsiteX13" fmla="*/ 60290 w 200415"/>
                <a:gd name="connsiteY13" fmla="*/ 4793 h 181372"/>
                <a:gd name="connsiteX14" fmla="*/ 195468 w 200415"/>
                <a:gd name="connsiteY14" fmla="*/ 112667 h 181372"/>
                <a:gd name="connsiteX15" fmla="*/ 197637 w 200415"/>
                <a:gd name="connsiteY15" fmla="*/ 120577 h 181372"/>
                <a:gd name="connsiteX16" fmla="*/ 52338 w 200415"/>
                <a:gd name="connsiteY16" fmla="*/ 2995 h 181372"/>
                <a:gd name="connsiteX17" fmla="*/ 56991 w 200415"/>
                <a:gd name="connsiteY17" fmla="*/ 119 h 18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15" h="181372">
                  <a:moveTo>
                    <a:pt x="5060" y="55737"/>
                  </a:moveTo>
                  <a:cubicBezTo>
                    <a:pt x="7040" y="56144"/>
                    <a:pt x="8840" y="57860"/>
                    <a:pt x="8480" y="60389"/>
                  </a:cubicBezTo>
                  <a:cubicBezTo>
                    <a:pt x="920" y="117839"/>
                    <a:pt x="89115" y="191548"/>
                    <a:pt x="143112" y="168424"/>
                  </a:cubicBezTo>
                  <a:cubicBezTo>
                    <a:pt x="147791" y="166256"/>
                    <a:pt x="150311" y="174566"/>
                    <a:pt x="145272" y="176373"/>
                  </a:cubicBezTo>
                  <a:cubicBezTo>
                    <a:pt x="85155" y="202388"/>
                    <a:pt x="-8079" y="121452"/>
                    <a:pt x="560" y="58944"/>
                  </a:cubicBezTo>
                  <a:cubicBezTo>
                    <a:pt x="920" y="56234"/>
                    <a:pt x="3080" y="55331"/>
                    <a:pt x="5060" y="55737"/>
                  </a:cubicBezTo>
                  <a:close/>
                  <a:moveTo>
                    <a:pt x="32834" y="25743"/>
                  </a:moveTo>
                  <a:cubicBezTo>
                    <a:pt x="34807" y="26238"/>
                    <a:pt x="36511" y="28036"/>
                    <a:pt x="35973" y="30553"/>
                  </a:cubicBezTo>
                  <a:cubicBezTo>
                    <a:pt x="26288" y="89164"/>
                    <a:pt x="115245" y="161799"/>
                    <a:pt x="170126" y="138067"/>
                  </a:cubicBezTo>
                  <a:cubicBezTo>
                    <a:pt x="175147" y="135909"/>
                    <a:pt x="177300" y="143820"/>
                    <a:pt x="172637" y="145977"/>
                  </a:cubicBezTo>
                  <a:cubicBezTo>
                    <a:pt x="111300" y="172227"/>
                    <a:pt x="17321" y="93479"/>
                    <a:pt x="28082" y="28755"/>
                  </a:cubicBezTo>
                  <a:cubicBezTo>
                    <a:pt x="28620" y="26058"/>
                    <a:pt x="30862" y="25249"/>
                    <a:pt x="32834" y="25743"/>
                  </a:cubicBezTo>
                  <a:close/>
                  <a:moveTo>
                    <a:pt x="56991" y="119"/>
                  </a:moveTo>
                  <a:cubicBezTo>
                    <a:pt x="59025" y="568"/>
                    <a:pt x="60832" y="2276"/>
                    <a:pt x="60290" y="4793"/>
                  </a:cubicBezTo>
                  <a:cubicBezTo>
                    <a:pt x="50169" y="63764"/>
                    <a:pt x="139806" y="136399"/>
                    <a:pt x="195468" y="112667"/>
                  </a:cubicBezTo>
                  <a:cubicBezTo>
                    <a:pt x="200167" y="110509"/>
                    <a:pt x="202697" y="118420"/>
                    <a:pt x="197637" y="120577"/>
                  </a:cubicBezTo>
                  <a:cubicBezTo>
                    <a:pt x="136192" y="146827"/>
                    <a:pt x="41133" y="67719"/>
                    <a:pt x="52338" y="2995"/>
                  </a:cubicBezTo>
                  <a:cubicBezTo>
                    <a:pt x="52699" y="478"/>
                    <a:pt x="54958" y="-331"/>
                    <a:pt x="56991" y="119"/>
                  </a:cubicBezTo>
                  <a:close/>
                </a:path>
              </a:pathLst>
            </a:custGeom>
            <a:solidFill>
              <a:srgbClr val="9E79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57B6AA-5D6F-D245-A4AB-9BBBB4EDBFB6}"/>
              </a:ext>
            </a:extLst>
          </p:cNvPr>
          <p:cNvSpPr txBox="1"/>
          <p:nvPr/>
        </p:nvSpPr>
        <p:spPr>
          <a:xfrm>
            <a:off x="302631" y="171451"/>
            <a:ext cx="763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PRESTO Long-term objectives</a:t>
            </a: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56EA4951-8E9F-7C4B-891B-DDD2EB33D13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519127" y="3842154"/>
            <a:ext cx="2366009" cy="2377440"/>
          </a:xfrm>
          <a:custGeom>
            <a:avLst/>
            <a:gdLst>
              <a:gd name="connsiteX0" fmla="*/ 3804046 w 4732018"/>
              <a:gd name="connsiteY0" fmla="*/ 986 h 4994658"/>
              <a:gd name="connsiteX1" fmla="*/ 3471921 w 4732018"/>
              <a:gd name="connsiteY1" fmla="*/ 143825 h 4994658"/>
              <a:gd name="connsiteX2" fmla="*/ 3165341 w 4732018"/>
              <a:gd name="connsiteY2" fmla="*/ 596139 h 4994658"/>
              <a:gd name="connsiteX3" fmla="*/ 2882276 w 4732018"/>
              <a:gd name="connsiteY3" fmla="*/ 1748945 h 4994658"/>
              <a:gd name="connsiteX4" fmla="*/ 2864808 w 4732018"/>
              <a:gd name="connsiteY4" fmla="*/ 1839337 h 4994658"/>
              <a:gd name="connsiteX5" fmla="*/ 1311976 w 4732018"/>
              <a:gd name="connsiteY5" fmla="*/ 3381048 h 4994658"/>
              <a:gd name="connsiteX6" fmla="*/ 1311789 w 4732018"/>
              <a:gd name="connsiteY6" fmla="*/ 3373701 h 4994658"/>
              <a:gd name="connsiteX7" fmla="*/ 1188272 w 4732018"/>
              <a:gd name="connsiteY7" fmla="*/ 3497244 h 4994658"/>
              <a:gd name="connsiteX8" fmla="*/ 1185147 w 4732018"/>
              <a:gd name="connsiteY8" fmla="*/ 3492818 h 4994658"/>
              <a:gd name="connsiteX9" fmla="*/ 1177057 w 4732018"/>
              <a:gd name="connsiteY9" fmla="*/ 3497817 h 4994658"/>
              <a:gd name="connsiteX10" fmla="*/ 1177270 w 4732018"/>
              <a:gd name="connsiteY10" fmla="*/ 3508248 h 4994658"/>
              <a:gd name="connsiteX11" fmla="*/ 1145127 w 4732018"/>
              <a:gd name="connsiteY11" fmla="*/ 3540398 h 4994658"/>
              <a:gd name="connsiteX12" fmla="*/ 1143145 w 4732018"/>
              <a:gd name="connsiteY12" fmla="*/ 3537362 h 4994658"/>
              <a:gd name="connsiteX13" fmla="*/ 1134883 w 4732018"/>
              <a:gd name="connsiteY13" fmla="*/ 3542599 h 4994658"/>
              <a:gd name="connsiteX14" fmla="*/ 1135076 w 4732018"/>
              <a:gd name="connsiteY14" fmla="*/ 3550451 h 4994658"/>
              <a:gd name="connsiteX15" fmla="*/ 1095354 w 4732018"/>
              <a:gd name="connsiteY15" fmla="*/ 3590182 h 4994658"/>
              <a:gd name="connsiteX16" fmla="*/ 1094855 w 4732018"/>
              <a:gd name="connsiteY16" fmla="*/ 3589504 h 4994658"/>
              <a:gd name="connsiteX17" fmla="*/ 1087031 w 4732018"/>
              <a:gd name="connsiteY17" fmla="*/ 3595079 h 4994658"/>
              <a:gd name="connsiteX18" fmla="*/ 1087203 w 4732018"/>
              <a:gd name="connsiteY18" fmla="*/ 3598334 h 4994658"/>
              <a:gd name="connsiteX19" fmla="*/ 710932 w 4732018"/>
              <a:gd name="connsiteY19" fmla="*/ 3974685 h 4994658"/>
              <a:gd name="connsiteX20" fmla="*/ 708159 w 4732018"/>
              <a:gd name="connsiteY20" fmla="*/ 3969867 h 4994658"/>
              <a:gd name="connsiteX21" fmla="*/ 700043 w 4732018"/>
              <a:gd name="connsiteY21" fmla="*/ 3974443 h 4994658"/>
              <a:gd name="connsiteX22" fmla="*/ 699179 w 4732018"/>
              <a:gd name="connsiteY22" fmla="*/ 3986440 h 4994658"/>
              <a:gd name="connsiteX23" fmla="*/ 667707 w 4732018"/>
              <a:gd name="connsiteY23" fmla="*/ 4017918 h 4994658"/>
              <a:gd name="connsiteX24" fmla="*/ 666350 w 4732018"/>
              <a:gd name="connsiteY24" fmla="*/ 4015709 h 4994658"/>
              <a:gd name="connsiteX25" fmla="*/ 658261 w 4732018"/>
              <a:gd name="connsiteY25" fmla="*/ 4020338 h 4994658"/>
              <a:gd name="connsiteX26" fmla="*/ 657616 w 4732018"/>
              <a:gd name="connsiteY26" fmla="*/ 4028011 h 4994658"/>
              <a:gd name="connsiteX27" fmla="*/ 625338 w 4732018"/>
              <a:gd name="connsiteY27" fmla="*/ 4060297 h 4994658"/>
              <a:gd name="connsiteX28" fmla="*/ 624821 w 4732018"/>
              <a:gd name="connsiteY28" fmla="*/ 4059436 h 4994658"/>
              <a:gd name="connsiteX29" fmla="*/ 616713 w 4732018"/>
              <a:gd name="connsiteY29" fmla="*/ 4064269 h 4994658"/>
              <a:gd name="connsiteX30" fmla="*/ 616233 w 4732018"/>
              <a:gd name="connsiteY30" fmla="*/ 4069404 h 4994658"/>
              <a:gd name="connsiteX31" fmla="*/ 577283 w 4732018"/>
              <a:gd name="connsiteY31" fmla="*/ 4108362 h 4994658"/>
              <a:gd name="connsiteX32" fmla="*/ 574486 w 4732018"/>
              <a:gd name="connsiteY32" fmla="*/ 4110203 h 4994658"/>
              <a:gd name="connsiteX33" fmla="*/ 574378 w 4732018"/>
              <a:gd name="connsiteY33" fmla="*/ 4111267 h 4994658"/>
              <a:gd name="connsiteX34" fmla="*/ 495673 w 4732018"/>
              <a:gd name="connsiteY34" fmla="*/ 4189989 h 4994658"/>
              <a:gd name="connsiteX35" fmla="*/ 475433 w 4732018"/>
              <a:gd name="connsiteY35" fmla="*/ 4210249 h 4994658"/>
              <a:gd name="connsiteX36" fmla="*/ 471516 w 4732018"/>
              <a:gd name="connsiteY36" fmla="*/ 4214824 h 4994658"/>
              <a:gd name="connsiteX37" fmla="*/ 464987 w 4732018"/>
              <a:gd name="connsiteY37" fmla="*/ 4221360 h 4994658"/>
              <a:gd name="connsiteX38" fmla="*/ 465640 w 4732018"/>
              <a:gd name="connsiteY38" fmla="*/ 4221360 h 4994658"/>
              <a:gd name="connsiteX39" fmla="*/ 419937 w 4732018"/>
              <a:gd name="connsiteY39" fmla="*/ 4488355 h 4994658"/>
              <a:gd name="connsiteX40" fmla="*/ 425252 w 4732018"/>
              <a:gd name="connsiteY40" fmla="*/ 4494811 h 4994658"/>
              <a:gd name="connsiteX41" fmla="*/ 400431 w 4732018"/>
              <a:gd name="connsiteY41" fmla="*/ 4521180 h 4994658"/>
              <a:gd name="connsiteX42" fmla="*/ 400637 w 4732018"/>
              <a:gd name="connsiteY42" fmla="*/ 4521570 h 4994658"/>
              <a:gd name="connsiteX43" fmla="*/ 62595 w 4732018"/>
              <a:gd name="connsiteY43" fmla="*/ 4885400 h 4994658"/>
              <a:gd name="connsiteX44" fmla="*/ 20208 w 4732018"/>
              <a:gd name="connsiteY44" fmla="*/ 4959386 h 4994658"/>
              <a:gd name="connsiteX45" fmla="*/ 17605 w 4732018"/>
              <a:gd name="connsiteY45" fmla="*/ 4961122 h 4994658"/>
              <a:gd name="connsiteX46" fmla="*/ 0 w 4732018"/>
              <a:gd name="connsiteY46" fmla="*/ 4991778 h 4994658"/>
              <a:gd name="connsiteX47" fmla="*/ 2686 w 4732018"/>
              <a:gd name="connsiteY47" fmla="*/ 4989969 h 4994658"/>
              <a:gd name="connsiteX48" fmla="*/ 0 w 4732018"/>
              <a:gd name="connsiteY48" fmla="*/ 4994658 h 4994658"/>
              <a:gd name="connsiteX49" fmla="*/ 101717 w 4732018"/>
              <a:gd name="connsiteY49" fmla="*/ 4925963 h 4994658"/>
              <a:gd name="connsiteX50" fmla="*/ 468525 w 4732018"/>
              <a:gd name="connsiteY50" fmla="*/ 4530820 h 4994658"/>
              <a:gd name="connsiteX51" fmla="*/ 504722 w 4732018"/>
              <a:gd name="connsiteY51" fmla="*/ 4551506 h 4994658"/>
              <a:gd name="connsiteX52" fmla="*/ 728103 w 4732018"/>
              <a:gd name="connsiteY52" fmla="*/ 4481474 h 4994658"/>
              <a:gd name="connsiteX53" fmla="*/ 735937 w 4732018"/>
              <a:gd name="connsiteY53" fmla="*/ 4473631 h 4994658"/>
              <a:gd name="connsiteX54" fmla="*/ 841382 w 4732018"/>
              <a:gd name="connsiteY54" fmla="*/ 4353639 h 4994658"/>
              <a:gd name="connsiteX55" fmla="*/ 851907 w 4732018"/>
              <a:gd name="connsiteY55" fmla="*/ 4351032 h 4994658"/>
              <a:gd name="connsiteX56" fmla="*/ 855817 w 4732018"/>
              <a:gd name="connsiteY56" fmla="*/ 4342586 h 4994658"/>
              <a:gd name="connsiteX57" fmla="*/ 852534 w 4732018"/>
              <a:gd name="connsiteY57" fmla="*/ 4340949 h 4994658"/>
              <a:gd name="connsiteX58" fmla="*/ 881868 w 4732018"/>
              <a:gd name="connsiteY58" fmla="*/ 4307568 h 4994658"/>
              <a:gd name="connsiteX59" fmla="*/ 895291 w 4732018"/>
              <a:gd name="connsiteY59" fmla="*/ 4304332 h 4994658"/>
              <a:gd name="connsiteX60" fmla="*/ 899129 w 4732018"/>
              <a:gd name="connsiteY60" fmla="*/ 4295388 h 4994658"/>
              <a:gd name="connsiteX61" fmla="*/ 894504 w 4732018"/>
              <a:gd name="connsiteY61" fmla="*/ 4293189 h 4994658"/>
              <a:gd name="connsiteX62" fmla="*/ 919344 w 4732018"/>
              <a:gd name="connsiteY62" fmla="*/ 4264922 h 4994658"/>
              <a:gd name="connsiteX63" fmla="*/ 936143 w 4732018"/>
              <a:gd name="connsiteY63" fmla="*/ 4261119 h 4994658"/>
              <a:gd name="connsiteX64" fmla="*/ 939971 w 4732018"/>
              <a:gd name="connsiteY64" fmla="*/ 4252437 h 4994658"/>
              <a:gd name="connsiteX65" fmla="*/ 933012 w 4732018"/>
              <a:gd name="connsiteY65" fmla="*/ 4249368 h 4994658"/>
              <a:gd name="connsiteX66" fmla="*/ 957583 w 4732018"/>
              <a:gd name="connsiteY66" fmla="*/ 4221407 h 4994658"/>
              <a:gd name="connsiteX67" fmla="*/ 978917 w 4732018"/>
              <a:gd name="connsiteY67" fmla="*/ 4216717 h 4994658"/>
              <a:gd name="connsiteX68" fmla="*/ 975438 w 4732018"/>
              <a:gd name="connsiteY68" fmla="*/ 4203934 h 4994658"/>
              <a:gd name="connsiteX69" fmla="*/ 972346 w 4732018"/>
              <a:gd name="connsiteY69" fmla="*/ 4204608 h 4994658"/>
              <a:gd name="connsiteX70" fmla="*/ 1326326 w 4732018"/>
              <a:gd name="connsiteY70" fmla="*/ 3801794 h 4994658"/>
              <a:gd name="connsiteX71" fmla="*/ 1338641 w 4732018"/>
              <a:gd name="connsiteY71" fmla="*/ 3799217 h 4994658"/>
              <a:gd name="connsiteX72" fmla="*/ 1343099 w 4732018"/>
              <a:gd name="connsiteY72" fmla="*/ 3789716 h 4994658"/>
              <a:gd name="connsiteX73" fmla="*/ 1338886 w 4732018"/>
              <a:gd name="connsiteY73" fmla="*/ 3787501 h 4994658"/>
              <a:gd name="connsiteX74" fmla="*/ 1372455 w 4732018"/>
              <a:gd name="connsiteY74" fmla="*/ 3749301 h 4994658"/>
              <a:gd name="connsiteX75" fmla="*/ 1386220 w 4732018"/>
              <a:gd name="connsiteY75" fmla="*/ 3746377 h 4994658"/>
              <a:gd name="connsiteX76" fmla="*/ 1390351 w 4732018"/>
              <a:gd name="connsiteY76" fmla="*/ 3736688 h 4994658"/>
              <a:gd name="connsiteX77" fmla="*/ 1385554 w 4732018"/>
              <a:gd name="connsiteY77" fmla="*/ 3734395 h 4994658"/>
              <a:gd name="connsiteX78" fmla="*/ 1410216 w 4732018"/>
              <a:gd name="connsiteY78" fmla="*/ 3706331 h 4994658"/>
              <a:gd name="connsiteX79" fmla="*/ 1429687 w 4732018"/>
              <a:gd name="connsiteY79" fmla="*/ 3702221 h 4994658"/>
              <a:gd name="connsiteX80" fmla="*/ 1425916 w 4732018"/>
              <a:gd name="connsiteY80" fmla="*/ 3688471 h 4994658"/>
              <a:gd name="connsiteX81" fmla="*/ 1425909 w 4732018"/>
              <a:gd name="connsiteY81" fmla="*/ 3688472 h 4994658"/>
              <a:gd name="connsiteX82" fmla="*/ 1537689 w 4732018"/>
              <a:gd name="connsiteY82" fmla="*/ 3561271 h 4994658"/>
              <a:gd name="connsiteX83" fmla="*/ 1529166 w 4732018"/>
              <a:gd name="connsiteY83" fmla="*/ 3562604 h 4994658"/>
              <a:gd name="connsiteX84" fmla="*/ 2947629 w 4732018"/>
              <a:gd name="connsiteY84" fmla="*/ 1936262 h 4994658"/>
              <a:gd name="connsiteX85" fmla="*/ 3055398 w 4732018"/>
              <a:gd name="connsiteY85" fmla="*/ 1907355 h 4994658"/>
              <a:gd name="connsiteX86" fmla="*/ 4184225 w 4732018"/>
              <a:gd name="connsiteY86" fmla="*/ 1542736 h 4994658"/>
              <a:gd name="connsiteX87" fmla="*/ 4613420 w 4732018"/>
              <a:gd name="connsiteY87" fmla="*/ 1205130 h 4994658"/>
              <a:gd name="connsiteX88" fmla="*/ 4709450 w 4732018"/>
              <a:gd name="connsiteY88" fmla="*/ 737575 h 4994658"/>
              <a:gd name="connsiteX89" fmla="*/ 4579338 w 4732018"/>
              <a:gd name="connsiteY89" fmla="*/ 572692 h 4994658"/>
              <a:gd name="connsiteX90" fmla="*/ 4536243 w 4732018"/>
              <a:gd name="connsiteY90" fmla="*/ 545972 h 4994658"/>
              <a:gd name="connsiteX91" fmla="*/ 4535828 w 4732018"/>
              <a:gd name="connsiteY91" fmla="*/ 544479 h 4994658"/>
              <a:gd name="connsiteX92" fmla="*/ 4417109 w 4732018"/>
              <a:gd name="connsiteY92" fmla="*/ 461066 h 4994658"/>
              <a:gd name="connsiteX93" fmla="*/ 4139754 w 4732018"/>
              <a:gd name="connsiteY93" fmla="*/ 578507 h 4994658"/>
              <a:gd name="connsiteX94" fmla="*/ 4102569 w 4732018"/>
              <a:gd name="connsiteY94" fmla="*/ 612062 h 4994658"/>
              <a:gd name="connsiteX95" fmla="*/ 4113115 w 4732018"/>
              <a:gd name="connsiteY95" fmla="*/ 599971 h 4994658"/>
              <a:gd name="connsiteX96" fmla="*/ 4097610 w 4732018"/>
              <a:gd name="connsiteY96" fmla="*/ 615365 h 4994658"/>
              <a:gd name="connsiteX97" fmla="*/ 4126444 w 4732018"/>
              <a:gd name="connsiteY97" fmla="*/ 584352 h 4994658"/>
              <a:gd name="connsiteX98" fmla="*/ 4142111 w 4732018"/>
              <a:gd name="connsiteY98" fmla="*/ 120920 h 4994658"/>
              <a:gd name="connsiteX99" fmla="*/ 4096560 w 4732018"/>
              <a:gd name="connsiteY99" fmla="*/ 125211 h 4994658"/>
              <a:gd name="connsiteX100" fmla="*/ 4061722 w 4732018"/>
              <a:gd name="connsiteY100" fmla="*/ 88011 h 4994658"/>
              <a:gd name="connsiteX101" fmla="*/ 3932118 w 4732018"/>
              <a:gd name="connsiteY101" fmla="*/ 14406 h 4994658"/>
              <a:gd name="connsiteX102" fmla="*/ 3804046 w 4732018"/>
              <a:gd name="connsiteY102" fmla="*/ 986 h 49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732018" h="4994658">
                <a:moveTo>
                  <a:pt x="3804046" y="986"/>
                </a:moveTo>
                <a:cubicBezTo>
                  <a:pt x="3678446" y="9994"/>
                  <a:pt x="3562130" y="79116"/>
                  <a:pt x="3471921" y="143825"/>
                </a:cubicBezTo>
                <a:cubicBezTo>
                  <a:pt x="3320919" y="251675"/>
                  <a:pt x="3229403" y="434038"/>
                  <a:pt x="3165341" y="596139"/>
                </a:cubicBezTo>
                <a:cubicBezTo>
                  <a:pt x="3073646" y="829914"/>
                  <a:pt x="2956438" y="1372456"/>
                  <a:pt x="2882276" y="1748945"/>
                </a:cubicBezTo>
                <a:lnTo>
                  <a:pt x="2864808" y="1839337"/>
                </a:lnTo>
                <a:lnTo>
                  <a:pt x="1311976" y="3381048"/>
                </a:lnTo>
                <a:lnTo>
                  <a:pt x="1311789" y="3373701"/>
                </a:lnTo>
                <a:lnTo>
                  <a:pt x="1188272" y="3497244"/>
                </a:lnTo>
                <a:lnTo>
                  <a:pt x="1185147" y="3492818"/>
                </a:lnTo>
                <a:cubicBezTo>
                  <a:pt x="1181612" y="3492036"/>
                  <a:pt x="1177685" y="3493442"/>
                  <a:pt x="1177057" y="3497817"/>
                </a:cubicBezTo>
                <a:lnTo>
                  <a:pt x="1177270" y="3508248"/>
                </a:lnTo>
                <a:lnTo>
                  <a:pt x="1145127" y="3540398"/>
                </a:lnTo>
                <a:lnTo>
                  <a:pt x="1143145" y="3537362"/>
                </a:lnTo>
                <a:cubicBezTo>
                  <a:pt x="1139717" y="3536504"/>
                  <a:pt x="1135819" y="3537910"/>
                  <a:pt x="1134883" y="3542599"/>
                </a:cubicBezTo>
                <a:lnTo>
                  <a:pt x="1135076" y="3550451"/>
                </a:lnTo>
                <a:lnTo>
                  <a:pt x="1095354" y="3590182"/>
                </a:lnTo>
                <a:lnTo>
                  <a:pt x="1094855" y="3589504"/>
                </a:lnTo>
                <a:cubicBezTo>
                  <a:pt x="1091412" y="3588798"/>
                  <a:pt x="1087657" y="3590368"/>
                  <a:pt x="1087031" y="3595079"/>
                </a:cubicBezTo>
                <a:lnTo>
                  <a:pt x="1087203" y="3598334"/>
                </a:lnTo>
                <a:lnTo>
                  <a:pt x="710932" y="3974685"/>
                </a:lnTo>
                <a:lnTo>
                  <a:pt x="708159" y="3969867"/>
                </a:lnTo>
                <a:cubicBezTo>
                  <a:pt x="704971" y="3969068"/>
                  <a:pt x="701203" y="3970375"/>
                  <a:pt x="700043" y="3974443"/>
                </a:cubicBezTo>
                <a:lnTo>
                  <a:pt x="699179" y="3986440"/>
                </a:lnTo>
                <a:lnTo>
                  <a:pt x="667707" y="4017918"/>
                </a:lnTo>
                <a:lnTo>
                  <a:pt x="666350" y="4015709"/>
                </a:lnTo>
                <a:cubicBezTo>
                  <a:pt x="663172" y="4014984"/>
                  <a:pt x="659417" y="4016288"/>
                  <a:pt x="658261" y="4020338"/>
                </a:cubicBezTo>
                <a:lnTo>
                  <a:pt x="657616" y="4028011"/>
                </a:lnTo>
                <a:lnTo>
                  <a:pt x="625338" y="4060297"/>
                </a:lnTo>
                <a:lnTo>
                  <a:pt x="624821" y="4059436"/>
                </a:lnTo>
                <a:cubicBezTo>
                  <a:pt x="621635" y="4058642"/>
                  <a:pt x="617870" y="4059941"/>
                  <a:pt x="616713" y="4064269"/>
                </a:cubicBezTo>
                <a:lnTo>
                  <a:pt x="616233" y="4069404"/>
                </a:lnTo>
                <a:lnTo>
                  <a:pt x="577283" y="4108362"/>
                </a:lnTo>
                <a:lnTo>
                  <a:pt x="574486" y="4110203"/>
                </a:lnTo>
                <a:lnTo>
                  <a:pt x="574378" y="4111267"/>
                </a:lnTo>
                <a:lnTo>
                  <a:pt x="495673" y="4189989"/>
                </a:lnTo>
                <a:cubicBezTo>
                  <a:pt x="489144" y="4196524"/>
                  <a:pt x="481962" y="4203060"/>
                  <a:pt x="475433" y="4210249"/>
                </a:cubicBezTo>
                <a:cubicBezTo>
                  <a:pt x="474127" y="4211556"/>
                  <a:pt x="472822" y="4213517"/>
                  <a:pt x="471516" y="4214824"/>
                </a:cubicBezTo>
                <a:lnTo>
                  <a:pt x="464987" y="4221360"/>
                </a:lnTo>
                <a:lnTo>
                  <a:pt x="465640" y="4221360"/>
                </a:lnTo>
                <a:cubicBezTo>
                  <a:pt x="393087" y="4307710"/>
                  <a:pt x="375520" y="4417579"/>
                  <a:pt x="419937" y="4488355"/>
                </a:cubicBezTo>
                <a:lnTo>
                  <a:pt x="425252" y="4494811"/>
                </a:lnTo>
                <a:lnTo>
                  <a:pt x="400431" y="4521180"/>
                </a:lnTo>
                <a:lnTo>
                  <a:pt x="400637" y="4521570"/>
                </a:lnTo>
                <a:lnTo>
                  <a:pt x="62595" y="4885400"/>
                </a:lnTo>
                <a:lnTo>
                  <a:pt x="20208" y="4959386"/>
                </a:lnTo>
                <a:lnTo>
                  <a:pt x="17605" y="4961122"/>
                </a:lnTo>
                <a:lnTo>
                  <a:pt x="0" y="4991778"/>
                </a:lnTo>
                <a:lnTo>
                  <a:pt x="2686" y="4989969"/>
                </a:lnTo>
                <a:lnTo>
                  <a:pt x="0" y="4994658"/>
                </a:lnTo>
                <a:lnTo>
                  <a:pt x="101717" y="4925963"/>
                </a:lnTo>
                <a:lnTo>
                  <a:pt x="468525" y="4530820"/>
                </a:lnTo>
                <a:lnTo>
                  <a:pt x="504722" y="4551506"/>
                </a:lnTo>
                <a:cubicBezTo>
                  <a:pt x="573490" y="4572277"/>
                  <a:pt x="659059" y="4549116"/>
                  <a:pt x="728103" y="4481474"/>
                </a:cubicBezTo>
                <a:lnTo>
                  <a:pt x="735937" y="4473631"/>
                </a:lnTo>
                <a:lnTo>
                  <a:pt x="841382" y="4353639"/>
                </a:lnTo>
                <a:lnTo>
                  <a:pt x="851907" y="4351032"/>
                </a:lnTo>
                <a:cubicBezTo>
                  <a:pt x="855672" y="4349588"/>
                  <a:pt x="856686" y="4345690"/>
                  <a:pt x="855817" y="4342586"/>
                </a:cubicBezTo>
                <a:lnTo>
                  <a:pt x="852534" y="4340949"/>
                </a:lnTo>
                <a:lnTo>
                  <a:pt x="881868" y="4307568"/>
                </a:lnTo>
                <a:lnTo>
                  <a:pt x="895291" y="4304332"/>
                </a:lnTo>
                <a:cubicBezTo>
                  <a:pt x="899056" y="4302601"/>
                  <a:pt x="900070" y="4298561"/>
                  <a:pt x="899129" y="4295388"/>
                </a:cubicBezTo>
                <a:lnTo>
                  <a:pt x="894504" y="4293189"/>
                </a:lnTo>
                <a:lnTo>
                  <a:pt x="919344" y="4264922"/>
                </a:lnTo>
                <a:lnTo>
                  <a:pt x="936143" y="4261119"/>
                </a:lnTo>
                <a:cubicBezTo>
                  <a:pt x="939899" y="4259382"/>
                  <a:pt x="940910" y="4255475"/>
                  <a:pt x="939971" y="4252437"/>
                </a:cubicBezTo>
                <a:lnTo>
                  <a:pt x="933012" y="4249368"/>
                </a:lnTo>
                <a:lnTo>
                  <a:pt x="957583" y="4221407"/>
                </a:lnTo>
                <a:lnTo>
                  <a:pt x="978917" y="4216717"/>
                </a:lnTo>
                <a:cubicBezTo>
                  <a:pt x="987035" y="4213230"/>
                  <a:pt x="982976" y="4200450"/>
                  <a:pt x="975438" y="4203934"/>
                </a:cubicBezTo>
                <a:lnTo>
                  <a:pt x="972346" y="4204608"/>
                </a:lnTo>
                <a:lnTo>
                  <a:pt x="1326326" y="3801794"/>
                </a:lnTo>
                <a:lnTo>
                  <a:pt x="1338641" y="3799217"/>
                </a:lnTo>
                <a:cubicBezTo>
                  <a:pt x="1343021" y="3797647"/>
                  <a:pt x="1344116" y="3793250"/>
                  <a:pt x="1343099" y="3789716"/>
                </a:cubicBezTo>
                <a:lnTo>
                  <a:pt x="1338886" y="3787501"/>
                </a:lnTo>
                <a:lnTo>
                  <a:pt x="1372455" y="3749301"/>
                </a:lnTo>
                <a:lnTo>
                  <a:pt x="1386220" y="3746377"/>
                </a:lnTo>
                <a:cubicBezTo>
                  <a:pt x="1390273" y="3744502"/>
                  <a:pt x="1391364" y="3740126"/>
                  <a:pt x="1390351" y="3736688"/>
                </a:cubicBezTo>
                <a:lnTo>
                  <a:pt x="1385554" y="3734395"/>
                </a:lnTo>
                <a:lnTo>
                  <a:pt x="1410216" y="3706331"/>
                </a:lnTo>
                <a:lnTo>
                  <a:pt x="1429687" y="3702221"/>
                </a:lnTo>
                <a:cubicBezTo>
                  <a:pt x="1438485" y="3698472"/>
                  <a:pt x="1434086" y="3684719"/>
                  <a:pt x="1425916" y="3688471"/>
                </a:cubicBezTo>
                <a:lnTo>
                  <a:pt x="1425909" y="3688472"/>
                </a:lnTo>
                <a:lnTo>
                  <a:pt x="1537689" y="3561271"/>
                </a:lnTo>
                <a:lnTo>
                  <a:pt x="1529166" y="3562604"/>
                </a:lnTo>
                <a:lnTo>
                  <a:pt x="2947629" y="1936262"/>
                </a:lnTo>
                <a:lnTo>
                  <a:pt x="3055398" y="1907355"/>
                </a:lnTo>
                <a:cubicBezTo>
                  <a:pt x="3425547" y="1806605"/>
                  <a:pt x="3958083" y="1650942"/>
                  <a:pt x="4184225" y="1542736"/>
                </a:cubicBezTo>
                <a:cubicBezTo>
                  <a:pt x="4341009" y="1468293"/>
                  <a:pt x="4516737" y="1363811"/>
                  <a:pt x="4613420" y="1205130"/>
                </a:cubicBezTo>
                <a:cubicBezTo>
                  <a:pt x="4690505" y="1079099"/>
                  <a:pt x="4772817" y="906704"/>
                  <a:pt x="4709450" y="737575"/>
                </a:cubicBezTo>
                <a:cubicBezTo>
                  <a:pt x="4688341" y="680334"/>
                  <a:pt x="4642299" y="618618"/>
                  <a:pt x="4579338" y="572692"/>
                </a:cubicBezTo>
                <a:lnTo>
                  <a:pt x="4536243" y="545972"/>
                </a:lnTo>
                <a:lnTo>
                  <a:pt x="4535828" y="544479"/>
                </a:lnTo>
                <a:cubicBezTo>
                  <a:pt x="4516405" y="502173"/>
                  <a:pt x="4475983" y="467991"/>
                  <a:pt x="4417109" y="461066"/>
                </a:cubicBezTo>
                <a:cubicBezTo>
                  <a:pt x="4348423" y="452986"/>
                  <a:pt x="4254623" y="482006"/>
                  <a:pt x="4139754" y="578507"/>
                </a:cubicBezTo>
                <a:lnTo>
                  <a:pt x="4102569" y="612062"/>
                </a:lnTo>
                <a:lnTo>
                  <a:pt x="4113115" y="599971"/>
                </a:lnTo>
                <a:lnTo>
                  <a:pt x="4097610" y="615365"/>
                </a:lnTo>
                <a:lnTo>
                  <a:pt x="4126444" y="584352"/>
                </a:lnTo>
                <a:cubicBezTo>
                  <a:pt x="4381030" y="281716"/>
                  <a:pt x="4264182" y="122881"/>
                  <a:pt x="4142111" y="120920"/>
                </a:cubicBezTo>
                <a:lnTo>
                  <a:pt x="4096560" y="125211"/>
                </a:lnTo>
                <a:lnTo>
                  <a:pt x="4061722" y="88011"/>
                </a:lnTo>
                <a:cubicBezTo>
                  <a:pt x="4020489" y="52194"/>
                  <a:pt x="3974608" y="26825"/>
                  <a:pt x="3932118" y="14406"/>
                </a:cubicBezTo>
                <a:cubicBezTo>
                  <a:pt x="3888811" y="1660"/>
                  <a:pt x="3845913" y="-2016"/>
                  <a:pt x="3804046" y="986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FF19D69-15BF-F942-BF7F-345ECF6BD107}"/>
              </a:ext>
            </a:extLst>
          </p:cNvPr>
          <p:cNvSpPr txBox="1"/>
          <p:nvPr/>
        </p:nvSpPr>
        <p:spPr>
          <a:xfrm>
            <a:off x="11175393" y="6427761"/>
            <a:ext cx="25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63" name="TextBox 44">
            <a:extLst>
              <a:ext uri="{FF2B5EF4-FFF2-40B4-BE49-F238E27FC236}">
                <a16:creationId xmlns:a16="http://schemas.microsoft.com/office/drawing/2014/main" id="{BCCBC1FE-A910-A34F-AFAB-6A6B2F4DA666}"/>
              </a:ext>
            </a:extLst>
          </p:cNvPr>
          <p:cNvSpPr txBox="1"/>
          <p:nvPr/>
        </p:nvSpPr>
        <p:spPr>
          <a:xfrm>
            <a:off x="7295482" y="119362"/>
            <a:ext cx="304375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PRotect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90835" y="2761850"/>
            <a:ext cx="8321106" cy="1637633"/>
            <a:chOff x="3847877" y="2596615"/>
            <a:chExt cx="7423045" cy="2053009"/>
          </a:xfrm>
        </p:grpSpPr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C9205AB3-793E-9741-AEBB-7E84C027C7AC}"/>
                </a:ext>
              </a:extLst>
            </p:cNvPr>
            <p:cNvSpPr/>
            <p:nvPr/>
          </p:nvSpPr>
          <p:spPr>
            <a:xfrm>
              <a:off x="3847877" y="2596615"/>
              <a:ext cx="7406640" cy="2053009"/>
            </a:xfrm>
            <a:custGeom>
              <a:avLst/>
              <a:gdLst>
                <a:gd name="connsiteX0" fmla="*/ 2728657 w 12394313"/>
                <a:gd name="connsiteY0" fmla="*/ 0 h 2004690"/>
                <a:gd name="connsiteX1" fmla="*/ 11391967 w 12394313"/>
                <a:gd name="connsiteY1" fmla="*/ 0 h 2004690"/>
                <a:gd name="connsiteX2" fmla="*/ 12394313 w 12394313"/>
                <a:gd name="connsiteY2" fmla="*/ 1002345 h 2004690"/>
                <a:gd name="connsiteX3" fmla="*/ 12394311 w 12394313"/>
                <a:gd name="connsiteY3" fmla="*/ 1002345 h 2004690"/>
                <a:gd name="connsiteX4" fmla="*/ 11391967 w 12394313"/>
                <a:gd name="connsiteY4" fmla="*/ 2004690 h 2004690"/>
                <a:gd name="connsiteX5" fmla="*/ 2728657 w 12394313"/>
                <a:gd name="connsiteY5" fmla="*/ 2004689 h 2004690"/>
                <a:gd name="connsiteX6" fmla="*/ 1805081 w 12394313"/>
                <a:gd name="connsiteY6" fmla="*/ 1392502 h 2004690"/>
                <a:gd name="connsiteX7" fmla="*/ 1766790 w 12394313"/>
                <a:gd name="connsiteY7" fmla="*/ 1269148 h 2004690"/>
                <a:gd name="connsiteX8" fmla="*/ 0 w 12394313"/>
                <a:gd name="connsiteY8" fmla="*/ 1558689 h 2004690"/>
                <a:gd name="connsiteX9" fmla="*/ 1733889 w 12394313"/>
                <a:gd name="connsiteY9" fmla="*/ 927183 h 2004690"/>
                <a:gd name="connsiteX10" fmla="*/ 1746676 w 12394313"/>
                <a:gd name="connsiteY10" fmla="*/ 800338 h 2004690"/>
                <a:gd name="connsiteX11" fmla="*/ 2728657 w 12394313"/>
                <a:gd name="connsiteY11" fmla="*/ 0 h 200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94313" h="2004690">
                  <a:moveTo>
                    <a:pt x="2728657" y="0"/>
                  </a:moveTo>
                  <a:lnTo>
                    <a:pt x="11391967" y="0"/>
                  </a:lnTo>
                  <a:cubicBezTo>
                    <a:pt x="11945547" y="0"/>
                    <a:pt x="12394313" y="448765"/>
                    <a:pt x="12394313" y="1002345"/>
                  </a:cubicBezTo>
                  <a:lnTo>
                    <a:pt x="12394311" y="1002345"/>
                  </a:lnTo>
                  <a:cubicBezTo>
                    <a:pt x="12394311" y="1555925"/>
                    <a:pt x="11945547" y="2004690"/>
                    <a:pt x="11391967" y="2004690"/>
                  </a:cubicBezTo>
                  <a:lnTo>
                    <a:pt x="2728657" y="2004689"/>
                  </a:lnTo>
                  <a:cubicBezTo>
                    <a:pt x="2313472" y="2004689"/>
                    <a:pt x="1957246" y="1752259"/>
                    <a:pt x="1805081" y="1392502"/>
                  </a:cubicBezTo>
                  <a:lnTo>
                    <a:pt x="1766790" y="1269148"/>
                  </a:lnTo>
                  <a:lnTo>
                    <a:pt x="0" y="1558689"/>
                  </a:lnTo>
                  <a:lnTo>
                    <a:pt x="1733889" y="927183"/>
                  </a:lnTo>
                  <a:lnTo>
                    <a:pt x="1746676" y="800338"/>
                  </a:lnTo>
                  <a:cubicBezTo>
                    <a:pt x="1840141" y="343586"/>
                    <a:pt x="2244275" y="0"/>
                    <a:pt x="2728657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Lato Light" panose="020F0502020204030203" pitchFamily="34" charset="0"/>
              </a:endParaRPr>
            </a:p>
          </p:txBody>
        </p: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4920782" y="2850032"/>
              <a:ext cx="1035156" cy="1361076"/>
              <a:chOff x="5412154" y="2595194"/>
              <a:chExt cx="817533" cy="1074934"/>
            </a:xfrm>
          </p:grpSpPr>
          <p:sp>
            <p:nvSpPr>
              <p:cNvPr id="42" name="Oval 27">
                <a:extLst>
                  <a:ext uri="{FF2B5EF4-FFF2-40B4-BE49-F238E27FC236}">
                    <a16:creationId xmlns:a16="http://schemas.microsoft.com/office/drawing/2014/main" id="{1EBCA35F-7129-B643-BEFD-400ADE424884}"/>
                  </a:ext>
                </a:extLst>
              </p:cNvPr>
              <p:cNvSpPr/>
              <p:nvPr/>
            </p:nvSpPr>
            <p:spPr>
              <a:xfrm>
                <a:off x="5412154" y="2595194"/>
                <a:ext cx="817533" cy="107493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Lato Light" panose="020F0502020204030203" pitchFamily="34" charset="0"/>
                </a:endParaRPr>
              </a:p>
            </p:txBody>
          </p:sp>
          <p:pic>
            <p:nvPicPr>
              <p:cNvPr id="54" name="Image 53">
                <a:extLst>
                  <a:ext uri="{FF2B5EF4-FFF2-40B4-BE49-F238E27FC236}">
                    <a16:creationId xmlns:a16="http://schemas.microsoft.com/office/drawing/2014/main" id="{CA0D6EC8-F2C7-DD47-BBED-0B147AF75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3748" y="2807351"/>
                <a:ext cx="565287" cy="698582"/>
              </a:xfrm>
              <a:prstGeom prst="rect">
                <a:avLst/>
              </a:prstGeom>
            </p:spPr>
          </p:pic>
        </p:grp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D846F95-15AE-ED46-9463-FE295A3C9323}"/>
                </a:ext>
              </a:extLst>
            </p:cNvPr>
            <p:cNvSpPr txBox="1"/>
            <p:nvPr/>
          </p:nvSpPr>
          <p:spPr>
            <a:xfrm>
              <a:off x="5977261" y="2705215"/>
              <a:ext cx="5293661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solidFill>
                    <a:schemeClr val="bg1"/>
                  </a:solidFill>
                </a:rPr>
                <a:t>Improve</a:t>
              </a:r>
              <a:r>
                <a:rPr lang="fr-FR" sz="2800" dirty="0">
                  <a:solidFill>
                    <a:schemeClr val="bg1"/>
                  </a:solidFill>
                </a:rPr>
                <a:t> or </a:t>
              </a:r>
              <a:r>
                <a:rPr lang="fr-FR" sz="2800" dirty="0" err="1">
                  <a:solidFill>
                    <a:schemeClr val="bg1"/>
                  </a:solidFill>
                </a:rPr>
                <a:t>validate</a:t>
              </a:r>
              <a:r>
                <a:rPr lang="fr-FR" sz="2800" dirty="0">
                  <a:solidFill>
                    <a:schemeClr val="bg1"/>
                  </a:solidFill>
                </a:rPr>
                <a:t> new/</a:t>
              </a:r>
              <a:r>
                <a:rPr lang="fr-FR" sz="2800" dirty="0" err="1">
                  <a:solidFill>
                    <a:schemeClr val="bg1"/>
                  </a:solidFill>
                </a:rPr>
                <a:t>rapid</a:t>
              </a:r>
              <a:r>
                <a:rPr lang="fr-FR" sz="2800" dirty="0">
                  <a:solidFill>
                    <a:schemeClr val="bg1"/>
                  </a:solidFill>
                </a:rPr>
                <a:t> </a:t>
              </a:r>
              <a:r>
                <a:rPr lang="fr-FR" sz="2800" dirty="0" err="1">
                  <a:solidFill>
                    <a:schemeClr val="bg1"/>
                  </a:solidFill>
                </a:rPr>
                <a:t>detection</a:t>
              </a:r>
              <a:r>
                <a:rPr lang="fr-FR" sz="2800" dirty="0">
                  <a:solidFill>
                    <a:schemeClr val="bg1"/>
                  </a:solidFill>
                </a:rPr>
                <a:t> tests in </a:t>
              </a:r>
              <a:r>
                <a:rPr lang="fr-FR" sz="2800" dirty="0" err="1">
                  <a:solidFill>
                    <a:schemeClr val="bg1"/>
                  </a:solidFill>
                </a:rPr>
                <a:t>animals</a:t>
              </a:r>
              <a:r>
                <a:rPr lang="fr-FR" sz="2800" dirty="0">
                  <a:solidFill>
                    <a:schemeClr val="bg1"/>
                  </a:solidFill>
                </a:rPr>
                <a:t> and </a:t>
              </a:r>
              <a:r>
                <a:rPr lang="fr-FR" sz="2800" dirty="0" err="1">
                  <a:solidFill>
                    <a:schemeClr val="bg1"/>
                  </a:solidFill>
                </a:rPr>
                <a:t>humans</a:t>
              </a:r>
              <a:endParaRPr lang="fr-FR" sz="2800" dirty="0">
                <a:solidFill>
                  <a:schemeClr val="bg1"/>
                </a:solidFill>
              </a:endParaRPr>
            </a:p>
            <a:p>
              <a:r>
                <a:rPr lang="fr-FR" sz="2800" dirty="0" err="1">
                  <a:solidFill>
                    <a:schemeClr val="bg1"/>
                  </a:solidFill>
                </a:rPr>
                <a:t>Protect</a:t>
              </a:r>
              <a:r>
                <a:rPr lang="fr-FR" sz="2800" dirty="0">
                  <a:solidFill>
                    <a:schemeClr val="bg1"/>
                  </a:solidFill>
                </a:rPr>
                <a:t>= </a:t>
              </a:r>
              <a:r>
                <a:rPr lang="fr-FR" sz="2800" dirty="0" err="1">
                  <a:solidFill>
                    <a:schemeClr val="bg1"/>
                  </a:solidFill>
                </a:rPr>
                <a:t>dEtect</a:t>
              </a:r>
              <a:r>
                <a:rPr lang="fr-FR" sz="2800" dirty="0">
                  <a:solidFill>
                    <a:schemeClr val="bg1"/>
                  </a:solidFill>
                </a:rPr>
                <a:t> as </a:t>
              </a:r>
              <a:r>
                <a:rPr lang="fr-FR" sz="2800" dirty="0" err="1">
                  <a:solidFill>
                    <a:schemeClr val="bg1"/>
                  </a:solidFill>
                </a:rPr>
                <a:t>fast</a:t>
              </a:r>
              <a:r>
                <a:rPr lang="fr-FR" sz="2800" dirty="0">
                  <a:solidFill>
                    <a:schemeClr val="bg1"/>
                  </a:solidFill>
                </a:rPr>
                <a:t> as possible</a:t>
              </a:r>
            </a:p>
          </p:txBody>
        </p:sp>
      </p:grpSp>
      <p:sp>
        <p:nvSpPr>
          <p:cNvPr id="66" name="Freeform 46">
            <a:extLst>
              <a:ext uri="{FF2B5EF4-FFF2-40B4-BE49-F238E27FC236}">
                <a16:creationId xmlns:a16="http://schemas.microsoft.com/office/drawing/2014/main" id="{0883ADCA-4041-5B49-90E3-EF5488D19CB9}"/>
              </a:ext>
            </a:extLst>
          </p:cNvPr>
          <p:cNvSpPr/>
          <p:nvPr/>
        </p:nvSpPr>
        <p:spPr>
          <a:xfrm>
            <a:off x="3499510" y="1111520"/>
            <a:ext cx="8260703" cy="2412490"/>
          </a:xfrm>
          <a:custGeom>
            <a:avLst/>
            <a:gdLst>
              <a:gd name="connsiteX0" fmla="*/ 1883526 w 12551527"/>
              <a:gd name="connsiteY0" fmla="*/ 1002344 h 3210797"/>
              <a:gd name="connsiteX1" fmla="*/ 1883526 w 12551527"/>
              <a:gd name="connsiteY1" fmla="*/ 1002345 h 3210797"/>
              <a:gd name="connsiteX2" fmla="*/ 1883526 w 12551527"/>
              <a:gd name="connsiteY2" fmla="*/ 1002345 h 3210797"/>
              <a:gd name="connsiteX3" fmla="*/ 2885871 w 12551527"/>
              <a:gd name="connsiteY3" fmla="*/ 0 h 3210797"/>
              <a:gd name="connsiteX4" fmla="*/ 11549181 w 12551527"/>
              <a:gd name="connsiteY4" fmla="*/ 0 h 3210797"/>
              <a:gd name="connsiteX5" fmla="*/ 12551527 w 12551527"/>
              <a:gd name="connsiteY5" fmla="*/ 1002345 h 3210797"/>
              <a:gd name="connsiteX6" fmla="*/ 12551525 w 12551527"/>
              <a:gd name="connsiteY6" fmla="*/ 1002345 h 3210797"/>
              <a:gd name="connsiteX7" fmla="*/ 11549181 w 12551527"/>
              <a:gd name="connsiteY7" fmla="*/ 2004690 h 3210797"/>
              <a:gd name="connsiteX8" fmla="*/ 2885871 w 12551527"/>
              <a:gd name="connsiteY8" fmla="*/ 2004689 h 3210797"/>
              <a:gd name="connsiteX9" fmla="*/ 2325450 w 12551527"/>
              <a:gd name="connsiteY9" fmla="*/ 1833504 h 3210797"/>
              <a:gd name="connsiteX10" fmla="*/ 2232768 w 12551527"/>
              <a:gd name="connsiteY10" fmla="*/ 1757034 h 3210797"/>
              <a:gd name="connsiteX11" fmla="*/ 0 w 12551527"/>
              <a:gd name="connsiteY11" fmla="*/ 3210797 h 3210797"/>
              <a:gd name="connsiteX12" fmla="*/ 2014864 w 12551527"/>
              <a:gd name="connsiteY12" fmla="*/ 1489352 h 3210797"/>
              <a:gd name="connsiteX13" fmla="*/ 1962295 w 12551527"/>
              <a:gd name="connsiteY13" fmla="*/ 1392502 h 3210797"/>
              <a:gd name="connsiteX14" fmla="*/ 1903890 w 12551527"/>
              <a:gd name="connsiteY14" fmla="*/ 1204352 h 3210797"/>
              <a:gd name="connsiteX15" fmla="*/ 1883526 w 12551527"/>
              <a:gd name="connsiteY15" fmla="*/ 1002345 h 3210797"/>
              <a:gd name="connsiteX16" fmla="*/ 1903890 w 12551527"/>
              <a:gd name="connsiteY16" fmla="*/ 800338 h 3210797"/>
              <a:gd name="connsiteX17" fmla="*/ 2885871 w 12551527"/>
              <a:gd name="connsiteY17" fmla="*/ 0 h 321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51527" h="3210797">
                <a:moveTo>
                  <a:pt x="1883526" y="1002344"/>
                </a:moveTo>
                <a:lnTo>
                  <a:pt x="1883526" y="1002345"/>
                </a:lnTo>
                <a:lnTo>
                  <a:pt x="1883526" y="1002345"/>
                </a:lnTo>
                <a:close/>
                <a:moveTo>
                  <a:pt x="2885871" y="0"/>
                </a:moveTo>
                <a:lnTo>
                  <a:pt x="11549181" y="0"/>
                </a:lnTo>
                <a:cubicBezTo>
                  <a:pt x="12102761" y="0"/>
                  <a:pt x="12551527" y="448765"/>
                  <a:pt x="12551527" y="1002345"/>
                </a:cubicBezTo>
                <a:lnTo>
                  <a:pt x="12551525" y="1002345"/>
                </a:lnTo>
                <a:cubicBezTo>
                  <a:pt x="12551525" y="1555925"/>
                  <a:pt x="12102761" y="2004690"/>
                  <a:pt x="11549181" y="2004690"/>
                </a:cubicBezTo>
                <a:lnTo>
                  <a:pt x="2885871" y="2004689"/>
                </a:lnTo>
                <a:cubicBezTo>
                  <a:pt x="2678279" y="2004689"/>
                  <a:pt x="2485426" y="1941582"/>
                  <a:pt x="2325450" y="1833504"/>
                </a:cubicBezTo>
                <a:lnTo>
                  <a:pt x="2232768" y="1757034"/>
                </a:lnTo>
                <a:lnTo>
                  <a:pt x="0" y="3210797"/>
                </a:lnTo>
                <a:lnTo>
                  <a:pt x="2014864" y="1489352"/>
                </a:lnTo>
                <a:lnTo>
                  <a:pt x="1962295" y="1392502"/>
                </a:lnTo>
                <a:cubicBezTo>
                  <a:pt x="1936935" y="1332543"/>
                  <a:pt x="1917242" y="1269602"/>
                  <a:pt x="1903890" y="1204352"/>
                </a:cubicBezTo>
                <a:lnTo>
                  <a:pt x="1883526" y="1002345"/>
                </a:lnTo>
                <a:lnTo>
                  <a:pt x="1903890" y="800338"/>
                </a:lnTo>
                <a:cubicBezTo>
                  <a:pt x="1997355" y="343586"/>
                  <a:pt x="2401489" y="0"/>
                  <a:pt x="2885871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78" name="Freeform 29">
            <a:extLst>
              <a:ext uri="{FF2B5EF4-FFF2-40B4-BE49-F238E27FC236}">
                <a16:creationId xmlns:a16="http://schemas.microsoft.com/office/drawing/2014/main" id="{0ECA13EA-8123-614D-9B02-35EB5940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355" y="6045691"/>
            <a:ext cx="323574" cy="530593"/>
          </a:xfrm>
          <a:custGeom>
            <a:avLst/>
            <a:gdLst>
              <a:gd name="connsiteX0" fmla="*/ 252413 w 561616"/>
              <a:gd name="connsiteY0" fmla="*/ 533400 h 899752"/>
              <a:gd name="connsiteX1" fmla="*/ 309199 w 561616"/>
              <a:gd name="connsiteY1" fmla="*/ 533400 h 899752"/>
              <a:gd name="connsiteX2" fmla="*/ 309199 w 561616"/>
              <a:gd name="connsiteY2" fmla="*/ 590188 h 899752"/>
              <a:gd name="connsiteX3" fmla="*/ 252413 w 561616"/>
              <a:gd name="connsiteY3" fmla="*/ 590188 h 899752"/>
              <a:gd name="connsiteX4" fmla="*/ 252763 w 561616"/>
              <a:gd name="connsiteY4" fmla="*/ 478263 h 899752"/>
              <a:gd name="connsiteX5" fmla="*/ 252763 w 561616"/>
              <a:gd name="connsiteY5" fmla="*/ 490131 h 899752"/>
              <a:gd name="connsiteX6" fmla="*/ 153527 w 561616"/>
              <a:gd name="connsiteY6" fmla="*/ 589389 h 899752"/>
              <a:gd name="connsiteX7" fmla="*/ 112179 w 561616"/>
              <a:gd name="connsiteY7" fmla="*/ 688648 h 899752"/>
              <a:gd name="connsiteX8" fmla="*/ 112179 w 561616"/>
              <a:gd name="connsiteY8" fmla="*/ 703033 h 899752"/>
              <a:gd name="connsiteX9" fmla="*/ 252763 w 561616"/>
              <a:gd name="connsiteY9" fmla="*/ 646931 h 899752"/>
              <a:gd name="connsiteX10" fmla="*/ 308853 w 561616"/>
              <a:gd name="connsiteY10" fmla="*/ 646931 h 899752"/>
              <a:gd name="connsiteX11" fmla="*/ 449436 w 561616"/>
              <a:gd name="connsiteY11" fmla="*/ 703033 h 899752"/>
              <a:gd name="connsiteX12" fmla="*/ 449436 w 561616"/>
              <a:gd name="connsiteY12" fmla="*/ 688648 h 899752"/>
              <a:gd name="connsiteX13" fmla="*/ 408088 w 561616"/>
              <a:gd name="connsiteY13" fmla="*/ 589389 h 899752"/>
              <a:gd name="connsiteX14" fmla="*/ 308853 w 561616"/>
              <a:gd name="connsiteY14" fmla="*/ 490131 h 899752"/>
              <a:gd name="connsiteX15" fmla="*/ 308853 w 561616"/>
              <a:gd name="connsiteY15" fmla="*/ 478263 h 899752"/>
              <a:gd name="connsiteX16" fmla="*/ 56089 w 561616"/>
              <a:gd name="connsiteY16" fmla="*/ 141287 h 899752"/>
              <a:gd name="connsiteX17" fmla="*/ 112179 w 561616"/>
              <a:gd name="connsiteY17" fmla="*/ 141287 h 899752"/>
              <a:gd name="connsiteX18" fmla="*/ 112179 w 561616"/>
              <a:gd name="connsiteY18" fmla="*/ 212135 h 899752"/>
              <a:gd name="connsiteX19" fmla="*/ 152089 w 561616"/>
              <a:gd name="connsiteY19" fmla="*/ 309955 h 899752"/>
              <a:gd name="connsiteX20" fmla="*/ 409526 w 561616"/>
              <a:gd name="connsiteY20" fmla="*/ 309955 h 899752"/>
              <a:gd name="connsiteX21" fmla="*/ 449436 w 561616"/>
              <a:gd name="connsiteY21" fmla="*/ 212135 h 899752"/>
              <a:gd name="connsiteX22" fmla="*/ 449436 w 561616"/>
              <a:gd name="connsiteY22" fmla="*/ 141287 h 899752"/>
              <a:gd name="connsiteX23" fmla="*/ 505526 w 561616"/>
              <a:gd name="connsiteY23" fmla="*/ 141287 h 899752"/>
              <a:gd name="connsiteX24" fmla="*/ 505526 w 561616"/>
              <a:gd name="connsiteY24" fmla="*/ 212135 h 899752"/>
              <a:gd name="connsiteX25" fmla="*/ 447998 w 561616"/>
              <a:gd name="connsiteY25" fmla="*/ 350953 h 899752"/>
              <a:gd name="connsiteX26" fmla="*/ 364942 w 561616"/>
              <a:gd name="connsiteY26" fmla="*/ 434028 h 899752"/>
              <a:gd name="connsiteX27" fmla="*/ 364942 w 561616"/>
              <a:gd name="connsiteY27" fmla="*/ 466755 h 899752"/>
              <a:gd name="connsiteX28" fmla="*/ 447998 w 561616"/>
              <a:gd name="connsiteY28" fmla="*/ 549830 h 899752"/>
              <a:gd name="connsiteX29" fmla="*/ 505526 w 561616"/>
              <a:gd name="connsiteY29" fmla="*/ 688648 h 899752"/>
              <a:gd name="connsiteX30" fmla="*/ 505526 w 561616"/>
              <a:gd name="connsiteY30" fmla="*/ 787547 h 899752"/>
              <a:gd name="connsiteX31" fmla="*/ 561616 w 561616"/>
              <a:gd name="connsiteY31" fmla="*/ 787547 h 899752"/>
              <a:gd name="connsiteX32" fmla="*/ 561616 w 561616"/>
              <a:gd name="connsiteY32" fmla="*/ 899752 h 899752"/>
              <a:gd name="connsiteX33" fmla="*/ 0 w 561616"/>
              <a:gd name="connsiteY33" fmla="*/ 899752 h 899752"/>
              <a:gd name="connsiteX34" fmla="*/ 0 w 561616"/>
              <a:gd name="connsiteY34" fmla="*/ 787547 h 899752"/>
              <a:gd name="connsiteX35" fmla="*/ 56089 w 561616"/>
              <a:gd name="connsiteY35" fmla="*/ 787547 h 899752"/>
              <a:gd name="connsiteX36" fmla="*/ 56089 w 561616"/>
              <a:gd name="connsiteY36" fmla="*/ 688648 h 899752"/>
              <a:gd name="connsiteX37" fmla="*/ 113977 w 561616"/>
              <a:gd name="connsiteY37" fmla="*/ 549830 h 899752"/>
              <a:gd name="connsiteX38" fmla="*/ 196673 w 561616"/>
              <a:gd name="connsiteY38" fmla="*/ 466755 h 899752"/>
              <a:gd name="connsiteX39" fmla="*/ 196673 w 561616"/>
              <a:gd name="connsiteY39" fmla="*/ 434028 h 899752"/>
              <a:gd name="connsiteX40" fmla="*/ 113977 w 561616"/>
              <a:gd name="connsiteY40" fmla="*/ 350953 h 899752"/>
              <a:gd name="connsiteX41" fmla="*/ 56089 w 561616"/>
              <a:gd name="connsiteY41" fmla="*/ 212135 h 899752"/>
              <a:gd name="connsiteX42" fmla="*/ 0 w 561616"/>
              <a:gd name="connsiteY42" fmla="*/ 0 h 899752"/>
              <a:gd name="connsiteX43" fmla="*/ 561616 w 561616"/>
              <a:gd name="connsiteY43" fmla="*/ 0 h 899752"/>
              <a:gd name="connsiteX44" fmla="*/ 561616 w 561616"/>
              <a:gd name="connsiteY44" fmla="*/ 112352 h 899752"/>
              <a:gd name="connsiteX45" fmla="*/ 0 w 561616"/>
              <a:gd name="connsiteY45" fmla="*/ 112352 h 8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1616" h="899752">
                <a:moveTo>
                  <a:pt x="252413" y="533400"/>
                </a:moveTo>
                <a:lnTo>
                  <a:pt x="309199" y="533400"/>
                </a:lnTo>
                <a:lnTo>
                  <a:pt x="309199" y="590188"/>
                </a:lnTo>
                <a:lnTo>
                  <a:pt x="252413" y="590188"/>
                </a:lnTo>
                <a:close/>
                <a:moveTo>
                  <a:pt x="252763" y="478263"/>
                </a:moveTo>
                <a:lnTo>
                  <a:pt x="252763" y="490131"/>
                </a:lnTo>
                <a:lnTo>
                  <a:pt x="153527" y="589389"/>
                </a:lnTo>
                <a:cubicBezTo>
                  <a:pt x="126921" y="616002"/>
                  <a:pt x="112179" y="651246"/>
                  <a:pt x="112179" y="688648"/>
                </a:cubicBezTo>
                <a:lnTo>
                  <a:pt x="112179" y="703033"/>
                </a:lnTo>
                <a:lnTo>
                  <a:pt x="252763" y="646931"/>
                </a:lnTo>
                <a:lnTo>
                  <a:pt x="308853" y="646931"/>
                </a:lnTo>
                <a:lnTo>
                  <a:pt x="449436" y="703033"/>
                </a:lnTo>
                <a:lnTo>
                  <a:pt x="449436" y="688648"/>
                </a:lnTo>
                <a:cubicBezTo>
                  <a:pt x="449436" y="651246"/>
                  <a:pt x="434695" y="616002"/>
                  <a:pt x="408088" y="589389"/>
                </a:cubicBezTo>
                <a:lnTo>
                  <a:pt x="308853" y="490131"/>
                </a:lnTo>
                <a:lnTo>
                  <a:pt x="308853" y="478263"/>
                </a:lnTo>
                <a:close/>
                <a:moveTo>
                  <a:pt x="56089" y="141287"/>
                </a:moveTo>
                <a:lnTo>
                  <a:pt x="112179" y="141287"/>
                </a:lnTo>
                <a:lnTo>
                  <a:pt x="112179" y="212135"/>
                </a:lnTo>
                <a:cubicBezTo>
                  <a:pt x="112179" y="248817"/>
                  <a:pt x="126561" y="283701"/>
                  <a:pt x="152089" y="309955"/>
                </a:cubicBezTo>
                <a:lnTo>
                  <a:pt x="409526" y="309955"/>
                </a:lnTo>
                <a:cubicBezTo>
                  <a:pt x="435054" y="283701"/>
                  <a:pt x="449436" y="248817"/>
                  <a:pt x="449436" y="212135"/>
                </a:cubicBezTo>
                <a:lnTo>
                  <a:pt x="449436" y="141287"/>
                </a:lnTo>
                <a:lnTo>
                  <a:pt x="505526" y="141287"/>
                </a:lnTo>
                <a:lnTo>
                  <a:pt x="505526" y="212135"/>
                </a:lnTo>
                <a:cubicBezTo>
                  <a:pt x="505526" y="264641"/>
                  <a:pt x="485032" y="313911"/>
                  <a:pt x="447998" y="350953"/>
                </a:cubicBezTo>
                <a:lnTo>
                  <a:pt x="364942" y="434028"/>
                </a:lnTo>
                <a:lnTo>
                  <a:pt x="364942" y="466755"/>
                </a:lnTo>
                <a:lnTo>
                  <a:pt x="447998" y="549830"/>
                </a:lnTo>
                <a:cubicBezTo>
                  <a:pt x="485032" y="586872"/>
                  <a:pt x="505526" y="636142"/>
                  <a:pt x="505526" y="688648"/>
                </a:cubicBezTo>
                <a:lnTo>
                  <a:pt x="505526" y="787547"/>
                </a:lnTo>
                <a:lnTo>
                  <a:pt x="561616" y="787547"/>
                </a:lnTo>
                <a:lnTo>
                  <a:pt x="561616" y="899752"/>
                </a:lnTo>
                <a:lnTo>
                  <a:pt x="0" y="899752"/>
                </a:lnTo>
                <a:lnTo>
                  <a:pt x="0" y="787547"/>
                </a:lnTo>
                <a:lnTo>
                  <a:pt x="56089" y="787547"/>
                </a:lnTo>
                <a:lnTo>
                  <a:pt x="56089" y="688648"/>
                </a:lnTo>
                <a:cubicBezTo>
                  <a:pt x="56089" y="636142"/>
                  <a:pt x="76584" y="586872"/>
                  <a:pt x="113977" y="549830"/>
                </a:cubicBezTo>
                <a:lnTo>
                  <a:pt x="196673" y="466755"/>
                </a:lnTo>
                <a:lnTo>
                  <a:pt x="196673" y="434028"/>
                </a:lnTo>
                <a:lnTo>
                  <a:pt x="113977" y="350953"/>
                </a:lnTo>
                <a:cubicBezTo>
                  <a:pt x="76584" y="313911"/>
                  <a:pt x="56089" y="264641"/>
                  <a:pt x="56089" y="212135"/>
                </a:cubicBezTo>
                <a:close/>
                <a:moveTo>
                  <a:pt x="0" y="0"/>
                </a:moveTo>
                <a:lnTo>
                  <a:pt x="561616" y="0"/>
                </a:lnTo>
                <a:lnTo>
                  <a:pt x="561616" y="112352"/>
                </a:lnTo>
                <a:lnTo>
                  <a:pt x="0" y="112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01B338-6598-6142-B4CA-2D9114639AB7}"/>
              </a:ext>
            </a:extLst>
          </p:cNvPr>
          <p:cNvSpPr txBox="1"/>
          <p:nvPr/>
        </p:nvSpPr>
        <p:spPr>
          <a:xfrm>
            <a:off x="6185638" y="1163053"/>
            <a:ext cx="5451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Identify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biodiversity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rich</a:t>
            </a:r>
            <a:r>
              <a:rPr lang="fr-FR" sz="2800" dirty="0">
                <a:solidFill>
                  <a:schemeClr val="bg1"/>
                </a:solidFill>
              </a:rPr>
              <a:t> areas </a:t>
            </a:r>
            <a:r>
              <a:rPr lang="fr-FR" sz="2800" dirty="0" err="1">
                <a:solidFill>
                  <a:schemeClr val="bg1"/>
                </a:solidFill>
              </a:rPr>
              <a:t>under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anthropogenic</a:t>
            </a:r>
            <a:r>
              <a:rPr lang="fr-FR" sz="2800" dirty="0">
                <a:solidFill>
                  <a:schemeClr val="bg1"/>
                </a:solidFill>
              </a:rPr>
              <a:t> pressure and </a:t>
            </a:r>
            <a:r>
              <a:rPr lang="fr-FR" sz="2800" dirty="0" err="1">
                <a:solidFill>
                  <a:schemeClr val="bg1"/>
                </a:solidFill>
              </a:rPr>
              <a:t>potential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outbreaks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hotspots</a:t>
            </a:r>
            <a:endParaRPr lang="fr-FR" sz="2800" dirty="0">
              <a:solidFill>
                <a:schemeClr val="bg1"/>
              </a:solidFill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35AD6DEE-EAC6-B847-B4DB-51FB2F6878F3}"/>
              </a:ext>
            </a:extLst>
          </p:cNvPr>
          <p:cNvGrpSpPr>
            <a:grpSpLocks noChangeAspect="1"/>
          </p:cNvGrpSpPr>
          <p:nvPr/>
        </p:nvGrpSpPr>
        <p:grpSpPr>
          <a:xfrm>
            <a:off x="4964574" y="1275278"/>
            <a:ext cx="1105143" cy="1184111"/>
            <a:chOff x="5154237" y="4602223"/>
            <a:chExt cx="543830" cy="570910"/>
          </a:xfrm>
        </p:grpSpPr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8DFD1B12-DC04-A44A-B765-DA46AC6B0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3" t="1690" r="33711" b="20937"/>
            <a:stretch/>
          </p:blipFill>
          <p:spPr>
            <a:xfrm>
              <a:off x="5192477" y="4635563"/>
              <a:ext cx="505590" cy="511921"/>
            </a:xfrm>
            <a:prstGeom prst="rect">
              <a:avLst/>
            </a:prstGeom>
            <a:noFill/>
            <a:effectLst>
              <a:reflection endPos="0" dir="5400000" sy="-100000" algn="bl" rotWithShape="0"/>
              <a:softEdge rad="0"/>
            </a:effec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7E1EBD2-26AF-5247-8CD4-B3A20E8BBA13}"/>
                </a:ext>
              </a:extLst>
            </p:cNvPr>
            <p:cNvSpPr/>
            <p:nvPr/>
          </p:nvSpPr>
          <p:spPr>
            <a:xfrm>
              <a:off x="5154237" y="4602223"/>
              <a:ext cx="543830" cy="570910"/>
            </a:xfrm>
            <a:prstGeom prst="rect">
              <a:avLst/>
            </a:prstGeom>
            <a:no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6" name="Freeform 85">
            <a:extLst>
              <a:ext uri="{FF2B5EF4-FFF2-40B4-BE49-F238E27FC236}">
                <a16:creationId xmlns:a16="http://schemas.microsoft.com/office/drawing/2014/main" id="{13708B7B-CABE-FE47-8FAD-5610E94CF6D4}"/>
              </a:ext>
            </a:extLst>
          </p:cNvPr>
          <p:cNvSpPr/>
          <p:nvPr/>
        </p:nvSpPr>
        <p:spPr>
          <a:xfrm>
            <a:off x="3826742" y="4628220"/>
            <a:ext cx="6453469" cy="1540051"/>
          </a:xfrm>
          <a:custGeom>
            <a:avLst/>
            <a:gdLst>
              <a:gd name="connsiteX0" fmla="*/ 2740008 w 12405664"/>
              <a:gd name="connsiteY0" fmla="*/ 0 h 2004690"/>
              <a:gd name="connsiteX1" fmla="*/ 11403318 w 12405664"/>
              <a:gd name="connsiteY1" fmla="*/ 0 h 2004690"/>
              <a:gd name="connsiteX2" fmla="*/ 12405664 w 12405664"/>
              <a:gd name="connsiteY2" fmla="*/ 1002345 h 2004690"/>
              <a:gd name="connsiteX3" fmla="*/ 12405662 w 12405664"/>
              <a:gd name="connsiteY3" fmla="*/ 1002345 h 2004690"/>
              <a:gd name="connsiteX4" fmla="*/ 11403318 w 12405664"/>
              <a:gd name="connsiteY4" fmla="*/ 2004690 h 2004690"/>
              <a:gd name="connsiteX5" fmla="*/ 2740008 w 12405664"/>
              <a:gd name="connsiteY5" fmla="*/ 2004689 h 2004690"/>
              <a:gd name="connsiteX6" fmla="*/ 1816432 w 12405664"/>
              <a:gd name="connsiteY6" fmla="*/ 1392502 h 2004690"/>
              <a:gd name="connsiteX7" fmla="*/ 1763210 w 12405664"/>
              <a:gd name="connsiteY7" fmla="*/ 1221048 h 2004690"/>
              <a:gd name="connsiteX8" fmla="*/ 0 w 12405664"/>
              <a:gd name="connsiteY8" fmla="*/ 683828 h 2004690"/>
              <a:gd name="connsiteX9" fmla="*/ 1750479 w 12405664"/>
              <a:gd name="connsiteY9" fmla="*/ 875217 h 2004690"/>
              <a:gd name="connsiteX10" fmla="*/ 1758027 w 12405664"/>
              <a:gd name="connsiteY10" fmla="*/ 800338 h 2004690"/>
              <a:gd name="connsiteX11" fmla="*/ 2740008 w 12405664"/>
              <a:gd name="connsiteY11" fmla="*/ 0 h 200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05664" h="2004690">
                <a:moveTo>
                  <a:pt x="2740008" y="0"/>
                </a:moveTo>
                <a:lnTo>
                  <a:pt x="11403318" y="0"/>
                </a:lnTo>
                <a:cubicBezTo>
                  <a:pt x="11956898" y="0"/>
                  <a:pt x="12405664" y="448765"/>
                  <a:pt x="12405664" y="1002345"/>
                </a:cubicBezTo>
                <a:lnTo>
                  <a:pt x="12405662" y="1002345"/>
                </a:lnTo>
                <a:cubicBezTo>
                  <a:pt x="12405662" y="1555925"/>
                  <a:pt x="11956898" y="2004690"/>
                  <a:pt x="11403318" y="2004690"/>
                </a:cubicBezTo>
                <a:lnTo>
                  <a:pt x="2740008" y="2004689"/>
                </a:lnTo>
                <a:cubicBezTo>
                  <a:pt x="2324823" y="2004689"/>
                  <a:pt x="1968597" y="1752259"/>
                  <a:pt x="1816432" y="1392502"/>
                </a:cubicBezTo>
                <a:lnTo>
                  <a:pt x="1763210" y="1221048"/>
                </a:lnTo>
                <a:lnTo>
                  <a:pt x="0" y="683828"/>
                </a:lnTo>
                <a:lnTo>
                  <a:pt x="1750479" y="875217"/>
                </a:lnTo>
                <a:lnTo>
                  <a:pt x="1758027" y="800338"/>
                </a:lnTo>
                <a:cubicBezTo>
                  <a:pt x="1851492" y="343586"/>
                  <a:pt x="2255626" y="0"/>
                  <a:pt x="2740008" y="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4964574" y="4686116"/>
            <a:ext cx="5212080" cy="1384995"/>
            <a:chOff x="5265895" y="4990840"/>
            <a:chExt cx="5380336" cy="1384995"/>
          </a:xfrm>
        </p:grpSpPr>
        <p:sp>
          <p:nvSpPr>
            <p:cNvPr id="88" name="ZoneTexte 28">
              <a:extLst>
                <a:ext uri="{FF2B5EF4-FFF2-40B4-BE49-F238E27FC236}">
                  <a16:creationId xmlns:a16="http://schemas.microsoft.com/office/drawing/2014/main" id="{3015E7C0-C7F9-C243-AB3A-C0DB7A4D2C1C}"/>
                </a:ext>
              </a:extLst>
            </p:cNvPr>
            <p:cNvSpPr txBox="1"/>
            <p:nvPr/>
          </p:nvSpPr>
          <p:spPr>
            <a:xfrm>
              <a:off x="6388905" y="4990840"/>
              <a:ext cx="425732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solidFill>
                    <a:schemeClr val="bg1"/>
                  </a:solidFill>
                </a:rPr>
                <a:t>Teaching</a:t>
              </a:r>
              <a:r>
                <a:rPr lang="fr-FR" sz="2800" dirty="0">
                  <a:solidFill>
                    <a:schemeClr val="bg1"/>
                  </a:solidFill>
                </a:rPr>
                <a:t> and training to </a:t>
              </a:r>
              <a:r>
                <a:rPr lang="fr-FR" sz="2800" dirty="0" err="1">
                  <a:solidFill>
                    <a:schemeClr val="bg1"/>
                  </a:solidFill>
                </a:rPr>
                <a:t>increase</a:t>
              </a:r>
              <a:r>
                <a:rPr lang="fr-FR" sz="2800" dirty="0">
                  <a:solidFill>
                    <a:schemeClr val="bg1"/>
                  </a:solidFill>
                </a:rPr>
                <a:t> the </a:t>
              </a:r>
              <a:r>
                <a:rPr lang="fr-FR" sz="2800" dirty="0" err="1">
                  <a:solidFill>
                    <a:schemeClr val="bg1"/>
                  </a:solidFill>
                </a:rPr>
                <a:t>response</a:t>
              </a:r>
              <a:r>
                <a:rPr lang="fr-FR" sz="2800" dirty="0">
                  <a:solidFill>
                    <a:schemeClr val="bg1"/>
                  </a:solidFill>
                </a:rPr>
                <a:t> </a:t>
              </a:r>
              <a:r>
                <a:rPr lang="fr-FR" sz="2800" dirty="0" err="1">
                  <a:solidFill>
                    <a:schemeClr val="bg1"/>
                  </a:solidFill>
                </a:rPr>
                <a:t>capacity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89" name="Groupe 61">
              <a:extLst>
                <a:ext uri="{FF2B5EF4-FFF2-40B4-BE49-F238E27FC236}">
                  <a16:creationId xmlns:a16="http://schemas.microsoft.com/office/drawing/2014/main" id="{5B3787ED-B01B-2546-AEB8-7D284D2FE2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65895" y="5211850"/>
              <a:ext cx="1005840" cy="942975"/>
              <a:chOff x="5295143" y="1996555"/>
              <a:chExt cx="665019" cy="623455"/>
            </a:xfrm>
          </p:grpSpPr>
          <p:sp>
            <p:nvSpPr>
              <p:cNvPr id="90" name="Ellipse 59">
                <a:extLst>
                  <a:ext uri="{FF2B5EF4-FFF2-40B4-BE49-F238E27FC236}">
                    <a16:creationId xmlns:a16="http://schemas.microsoft.com/office/drawing/2014/main" id="{7422538B-3D34-944A-B282-18A442EC7FCE}"/>
                  </a:ext>
                </a:extLst>
              </p:cNvPr>
              <p:cNvSpPr/>
              <p:nvPr/>
            </p:nvSpPr>
            <p:spPr>
              <a:xfrm>
                <a:off x="5295143" y="1996555"/>
                <a:ext cx="665019" cy="623455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1" name="Freeform 199">
                <a:extLst>
                  <a:ext uri="{FF2B5EF4-FFF2-40B4-BE49-F238E27FC236}">
                    <a16:creationId xmlns:a16="http://schemas.microsoft.com/office/drawing/2014/main" id="{526A8157-024B-0347-9C7E-1C5E206D6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3276" y="2048113"/>
                <a:ext cx="488751" cy="520338"/>
              </a:xfrm>
              <a:custGeom>
                <a:avLst/>
                <a:gdLst>
                  <a:gd name="T0" fmla="*/ 2147483646 w 844"/>
                  <a:gd name="T1" fmla="*/ 2147483646 h 836"/>
                  <a:gd name="T2" fmla="*/ 2147483646 w 844"/>
                  <a:gd name="T3" fmla="*/ 2147483646 h 836"/>
                  <a:gd name="T4" fmla="*/ 2147483646 w 844"/>
                  <a:gd name="T5" fmla="*/ 2147483646 h 836"/>
                  <a:gd name="T6" fmla="*/ 2147483646 w 844"/>
                  <a:gd name="T7" fmla="*/ 2147483646 h 836"/>
                  <a:gd name="T8" fmla="*/ 2147483646 w 844"/>
                  <a:gd name="T9" fmla="*/ 2147483646 h 836"/>
                  <a:gd name="T10" fmla="*/ 2147483646 w 844"/>
                  <a:gd name="T11" fmla="*/ 2147483646 h 836"/>
                  <a:gd name="T12" fmla="*/ 2147483646 w 844"/>
                  <a:gd name="T13" fmla="*/ 2147483646 h 836"/>
                  <a:gd name="T14" fmla="*/ 2147483646 w 844"/>
                  <a:gd name="T15" fmla="*/ 2147483646 h 836"/>
                  <a:gd name="T16" fmla="*/ 2147483646 w 844"/>
                  <a:gd name="T17" fmla="*/ 2147483646 h 836"/>
                  <a:gd name="T18" fmla="*/ 2147483646 w 844"/>
                  <a:gd name="T19" fmla="*/ 2147483646 h 836"/>
                  <a:gd name="T20" fmla="*/ 2147483646 w 844"/>
                  <a:gd name="T21" fmla="*/ 2147483646 h 836"/>
                  <a:gd name="T22" fmla="*/ 2147483646 w 844"/>
                  <a:gd name="T23" fmla="*/ 2147483646 h 836"/>
                  <a:gd name="T24" fmla="*/ 2147483646 w 844"/>
                  <a:gd name="T25" fmla="*/ 2147483646 h 836"/>
                  <a:gd name="T26" fmla="*/ 2147483646 w 844"/>
                  <a:gd name="T27" fmla="*/ 2147483646 h 836"/>
                  <a:gd name="T28" fmla="*/ 2147483646 w 844"/>
                  <a:gd name="T29" fmla="*/ 2147483646 h 836"/>
                  <a:gd name="T30" fmla="*/ 2147483646 w 844"/>
                  <a:gd name="T31" fmla="*/ 2147483646 h 836"/>
                  <a:gd name="T32" fmla="*/ 2147483646 w 844"/>
                  <a:gd name="T33" fmla="*/ 2147483646 h 836"/>
                  <a:gd name="T34" fmla="*/ 2147483646 w 844"/>
                  <a:gd name="T35" fmla="*/ 2147483646 h 836"/>
                  <a:gd name="T36" fmla="*/ 2147483646 w 844"/>
                  <a:gd name="T37" fmla="*/ 2147483646 h 836"/>
                  <a:gd name="T38" fmla="*/ 2147483646 w 844"/>
                  <a:gd name="T39" fmla="*/ 2147483646 h 836"/>
                  <a:gd name="T40" fmla="*/ 2147483646 w 844"/>
                  <a:gd name="T41" fmla="*/ 2147483646 h 836"/>
                  <a:gd name="T42" fmla="*/ 2147483646 w 844"/>
                  <a:gd name="T43" fmla="*/ 2147483646 h 836"/>
                  <a:gd name="T44" fmla="*/ 2147483646 w 844"/>
                  <a:gd name="T45" fmla="*/ 2147483646 h 836"/>
                  <a:gd name="T46" fmla="*/ 2147483646 w 844"/>
                  <a:gd name="T47" fmla="*/ 2147483646 h 836"/>
                  <a:gd name="T48" fmla="*/ 2147483646 w 844"/>
                  <a:gd name="T49" fmla="*/ 2147483646 h 836"/>
                  <a:gd name="T50" fmla="*/ 2147483646 w 844"/>
                  <a:gd name="T51" fmla="*/ 2147483646 h 836"/>
                  <a:gd name="T52" fmla="*/ 2147483646 w 844"/>
                  <a:gd name="T53" fmla="*/ 2147483646 h 836"/>
                  <a:gd name="T54" fmla="*/ 2147483646 w 844"/>
                  <a:gd name="T55" fmla="*/ 2147483646 h 836"/>
                  <a:gd name="T56" fmla="*/ 2147483646 w 844"/>
                  <a:gd name="T57" fmla="*/ 2147483646 h 836"/>
                  <a:gd name="T58" fmla="*/ 2147483646 w 844"/>
                  <a:gd name="T59" fmla="*/ 2147483646 h 836"/>
                  <a:gd name="T60" fmla="*/ 2147483646 w 844"/>
                  <a:gd name="T61" fmla="*/ 2147483646 h 836"/>
                  <a:gd name="T62" fmla="*/ 2147483646 w 844"/>
                  <a:gd name="T63" fmla="*/ 2147483646 h 836"/>
                  <a:gd name="T64" fmla="*/ 2147483646 w 844"/>
                  <a:gd name="T65" fmla="*/ 2147483646 h 836"/>
                  <a:gd name="T66" fmla="*/ 2147483646 w 844"/>
                  <a:gd name="T67" fmla="*/ 2147483646 h 836"/>
                  <a:gd name="T68" fmla="*/ 2147483646 w 844"/>
                  <a:gd name="T69" fmla="*/ 2147483646 h 836"/>
                  <a:gd name="T70" fmla="*/ 2147483646 w 844"/>
                  <a:gd name="T71" fmla="*/ 2147483646 h 836"/>
                  <a:gd name="T72" fmla="*/ 2147483646 w 844"/>
                  <a:gd name="T73" fmla="*/ 2147483646 h 836"/>
                  <a:gd name="T74" fmla="*/ 2147483646 w 844"/>
                  <a:gd name="T75" fmla="*/ 2147483646 h 836"/>
                  <a:gd name="T76" fmla="*/ 2147483646 w 844"/>
                  <a:gd name="T77" fmla="*/ 2147483646 h 836"/>
                  <a:gd name="T78" fmla="*/ 2147483646 w 844"/>
                  <a:gd name="T79" fmla="*/ 2147483646 h 836"/>
                  <a:gd name="T80" fmla="*/ 2147483646 w 844"/>
                  <a:gd name="T81" fmla="*/ 2147483646 h 836"/>
                  <a:gd name="T82" fmla="*/ 2147483646 w 844"/>
                  <a:gd name="T83" fmla="*/ 2147483646 h 836"/>
                  <a:gd name="T84" fmla="*/ 2147483646 w 844"/>
                  <a:gd name="T85" fmla="*/ 2147483646 h 836"/>
                  <a:gd name="T86" fmla="*/ 2147483646 w 844"/>
                  <a:gd name="T87" fmla="*/ 2147483646 h 836"/>
                  <a:gd name="T88" fmla="*/ 2147483646 w 844"/>
                  <a:gd name="T89" fmla="*/ 2147483646 h 836"/>
                  <a:gd name="T90" fmla="*/ 2147483646 w 844"/>
                  <a:gd name="T91" fmla="*/ 2147483646 h 836"/>
                  <a:gd name="T92" fmla="*/ 2147483646 w 844"/>
                  <a:gd name="T93" fmla="*/ 2147483646 h 836"/>
                  <a:gd name="T94" fmla="*/ 2147483646 w 844"/>
                  <a:gd name="T95" fmla="*/ 2147483646 h 8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844" h="836">
                    <a:moveTo>
                      <a:pt x="791" y="791"/>
                    </a:moveTo>
                    <a:lnTo>
                      <a:pt x="791" y="791"/>
                    </a:lnTo>
                    <a:cubicBezTo>
                      <a:pt x="779" y="803"/>
                      <a:pt x="763" y="809"/>
                      <a:pt x="747" y="809"/>
                    </a:cubicBezTo>
                    <a:cubicBezTo>
                      <a:pt x="730" y="809"/>
                      <a:pt x="714" y="803"/>
                      <a:pt x="702" y="791"/>
                    </a:cubicBezTo>
                    <a:lnTo>
                      <a:pt x="458" y="546"/>
                    </a:lnTo>
                    <a:lnTo>
                      <a:pt x="547" y="456"/>
                    </a:lnTo>
                    <a:lnTo>
                      <a:pt x="791" y="701"/>
                    </a:lnTo>
                    <a:cubicBezTo>
                      <a:pt x="816" y="726"/>
                      <a:pt x="816" y="767"/>
                      <a:pt x="791" y="791"/>
                    </a:cubicBezTo>
                    <a:close/>
                    <a:moveTo>
                      <a:pt x="239" y="729"/>
                    </a:moveTo>
                    <a:lnTo>
                      <a:pt x="186" y="677"/>
                    </a:lnTo>
                    <a:lnTo>
                      <a:pt x="697" y="166"/>
                    </a:lnTo>
                    <a:lnTo>
                      <a:pt x="750" y="219"/>
                    </a:lnTo>
                    <a:lnTo>
                      <a:pt x="239" y="729"/>
                    </a:lnTo>
                    <a:close/>
                    <a:moveTo>
                      <a:pt x="168" y="800"/>
                    </a:moveTo>
                    <a:lnTo>
                      <a:pt x="168" y="800"/>
                    </a:lnTo>
                    <a:cubicBezTo>
                      <a:pt x="155" y="812"/>
                      <a:pt x="135" y="812"/>
                      <a:pt x="123" y="800"/>
                    </a:cubicBezTo>
                    <a:lnTo>
                      <a:pt x="46" y="723"/>
                    </a:lnTo>
                    <a:cubicBezTo>
                      <a:pt x="40" y="717"/>
                      <a:pt x="37" y="709"/>
                      <a:pt x="37" y="701"/>
                    </a:cubicBezTo>
                    <a:cubicBezTo>
                      <a:pt x="37" y="693"/>
                      <a:pt x="40" y="684"/>
                      <a:pt x="46" y="678"/>
                    </a:cubicBezTo>
                    <a:lnTo>
                      <a:pt x="99" y="625"/>
                    </a:lnTo>
                    <a:lnTo>
                      <a:pt x="221" y="747"/>
                    </a:lnTo>
                    <a:lnTo>
                      <a:pt x="168" y="800"/>
                    </a:lnTo>
                    <a:close/>
                    <a:moveTo>
                      <a:pt x="628" y="96"/>
                    </a:moveTo>
                    <a:lnTo>
                      <a:pt x="680" y="149"/>
                    </a:lnTo>
                    <a:lnTo>
                      <a:pt x="169" y="659"/>
                    </a:lnTo>
                    <a:lnTo>
                      <a:pt x="117" y="607"/>
                    </a:lnTo>
                    <a:lnTo>
                      <a:pt x="628" y="96"/>
                    </a:lnTo>
                    <a:close/>
                    <a:moveTo>
                      <a:pt x="223" y="310"/>
                    </a:moveTo>
                    <a:lnTo>
                      <a:pt x="223" y="310"/>
                    </a:lnTo>
                    <a:cubicBezTo>
                      <a:pt x="221" y="307"/>
                      <a:pt x="217" y="305"/>
                      <a:pt x="214" y="305"/>
                    </a:cubicBezTo>
                    <a:cubicBezTo>
                      <a:pt x="211" y="305"/>
                      <a:pt x="208" y="307"/>
                      <a:pt x="205" y="310"/>
                    </a:cubicBezTo>
                    <a:lnTo>
                      <a:pt x="178" y="336"/>
                    </a:lnTo>
                    <a:cubicBezTo>
                      <a:pt x="161" y="354"/>
                      <a:pt x="138" y="363"/>
                      <a:pt x="114" y="363"/>
                    </a:cubicBezTo>
                    <a:cubicBezTo>
                      <a:pt x="93" y="363"/>
                      <a:pt x="74" y="356"/>
                      <a:pt x="58" y="344"/>
                    </a:cubicBezTo>
                    <a:lnTo>
                      <a:pt x="246" y="155"/>
                    </a:lnTo>
                    <a:cubicBezTo>
                      <a:pt x="251" y="150"/>
                      <a:pt x="251" y="143"/>
                      <a:pt x="246" y="138"/>
                    </a:cubicBezTo>
                    <a:lnTo>
                      <a:pt x="148" y="39"/>
                    </a:lnTo>
                    <a:cubicBezTo>
                      <a:pt x="192" y="30"/>
                      <a:pt x="239" y="44"/>
                      <a:pt x="272" y="77"/>
                    </a:cubicBezTo>
                    <a:cubicBezTo>
                      <a:pt x="306" y="111"/>
                      <a:pt x="320" y="159"/>
                      <a:pt x="309" y="206"/>
                    </a:cubicBezTo>
                    <a:cubicBezTo>
                      <a:pt x="308" y="208"/>
                      <a:pt x="308" y="209"/>
                      <a:pt x="308" y="211"/>
                    </a:cubicBezTo>
                    <a:cubicBezTo>
                      <a:pt x="308" y="214"/>
                      <a:pt x="309" y="217"/>
                      <a:pt x="312" y="220"/>
                    </a:cubicBezTo>
                    <a:lnTo>
                      <a:pt x="390" y="299"/>
                    </a:lnTo>
                    <a:lnTo>
                      <a:pt x="301" y="388"/>
                    </a:lnTo>
                    <a:lnTo>
                      <a:pt x="223" y="310"/>
                    </a:lnTo>
                    <a:close/>
                    <a:moveTo>
                      <a:pt x="39" y="148"/>
                    </a:moveTo>
                    <a:lnTo>
                      <a:pt x="128" y="238"/>
                    </a:lnTo>
                    <a:lnTo>
                      <a:pt x="85" y="281"/>
                    </a:lnTo>
                    <a:cubicBezTo>
                      <a:pt x="82" y="279"/>
                      <a:pt x="80" y="276"/>
                      <a:pt x="77" y="273"/>
                    </a:cubicBezTo>
                    <a:cubicBezTo>
                      <a:pt x="44" y="240"/>
                      <a:pt x="30" y="193"/>
                      <a:pt x="39" y="148"/>
                    </a:cubicBezTo>
                    <a:close/>
                    <a:moveTo>
                      <a:pt x="761" y="194"/>
                    </a:moveTo>
                    <a:lnTo>
                      <a:pt x="652" y="85"/>
                    </a:lnTo>
                    <a:lnTo>
                      <a:pt x="804" y="42"/>
                    </a:lnTo>
                    <a:lnTo>
                      <a:pt x="761" y="194"/>
                    </a:lnTo>
                    <a:close/>
                    <a:moveTo>
                      <a:pt x="809" y="684"/>
                    </a:moveTo>
                    <a:lnTo>
                      <a:pt x="565" y="439"/>
                    </a:lnTo>
                    <a:lnTo>
                      <a:pt x="776" y="227"/>
                    </a:lnTo>
                    <a:cubicBezTo>
                      <a:pt x="777" y="226"/>
                      <a:pt x="779" y="224"/>
                      <a:pt x="779" y="221"/>
                    </a:cubicBezTo>
                    <a:lnTo>
                      <a:pt x="834" y="27"/>
                    </a:lnTo>
                    <a:cubicBezTo>
                      <a:pt x="835" y="23"/>
                      <a:pt x="834" y="18"/>
                      <a:pt x="831" y="15"/>
                    </a:cubicBezTo>
                    <a:cubicBezTo>
                      <a:pt x="828" y="12"/>
                      <a:pt x="823" y="11"/>
                      <a:pt x="819" y="12"/>
                    </a:cubicBezTo>
                    <a:lnTo>
                      <a:pt x="624" y="67"/>
                    </a:lnTo>
                    <a:cubicBezTo>
                      <a:pt x="622" y="68"/>
                      <a:pt x="620" y="69"/>
                      <a:pt x="619" y="70"/>
                    </a:cubicBezTo>
                    <a:lnTo>
                      <a:pt x="408" y="281"/>
                    </a:lnTo>
                    <a:lnTo>
                      <a:pt x="334" y="207"/>
                    </a:lnTo>
                    <a:cubicBezTo>
                      <a:pt x="345" y="153"/>
                      <a:pt x="329" y="98"/>
                      <a:pt x="290" y="59"/>
                    </a:cubicBezTo>
                    <a:cubicBezTo>
                      <a:pt x="246" y="15"/>
                      <a:pt x="179" y="0"/>
                      <a:pt x="120" y="21"/>
                    </a:cubicBezTo>
                    <a:cubicBezTo>
                      <a:pt x="115" y="22"/>
                      <a:pt x="112" y="26"/>
                      <a:pt x="112" y="30"/>
                    </a:cubicBezTo>
                    <a:cubicBezTo>
                      <a:pt x="111" y="34"/>
                      <a:pt x="112" y="39"/>
                      <a:pt x="115" y="42"/>
                    </a:cubicBezTo>
                    <a:lnTo>
                      <a:pt x="219" y="146"/>
                    </a:lnTo>
                    <a:lnTo>
                      <a:pt x="146" y="220"/>
                    </a:lnTo>
                    <a:lnTo>
                      <a:pt x="41" y="115"/>
                    </a:lnTo>
                    <a:cubicBezTo>
                      <a:pt x="39" y="112"/>
                      <a:pt x="34" y="111"/>
                      <a:pt x="30" y="112"/>
                    </a:cubicBezTo>
                    <a:cubicBezTo>
                      <a:pt x="26" y="113"/>
                      <a:pt x="23" y="116"/>
                      <a:pt x="21" y="120"/>
                    </a:cubicBezTo>
                    <a:cubicBezTo>
                      <a:pt x="0" y="179"/>
                      <a:pt x="15" y="247"/>
                      <a:pt x="59" y="291"/>
                    </a:cubicBezTo>
                    <a:cubicBezTo>
                      <a:pt x="62" y="294"/>
                      <a:pt x="65" y="296"/>
                      <a:pt x="68" y="298"/>
                    </a:cubicBezTo>
                    <a:lnTo>
                      <a:pt x="31" y="336"/>
                    </a:lnTo>
                    <a:cubicBezTo>
                      <a:pt x="26" y="341"/>
                      <a:pt x="26" y="349"/>
                      <a:pt x="31" y="354"/>
                    </a:cubicBezTo>
                    <a:cubicBezTo>
                      <a:pt x="52" y="376"/>
                      <a:pt x="82" y="388"/>
                      <a:pt x="114" y="388"/>
                    </a:cubicBezTo>
                    <a:cubicBezTo>
                      <a:pt x="145" y="388"/>
                      <a:pt x="174" y="376"/>
                      <a:pt x="196" y="354"/>
                    </a:cubicBezTo>
                    <a:lnTo>
                      <a:pt x="214" y="336"/>
                    </a:lnTo>
                    <a:lnTo>
                      <a:pt x="283" y="405"/>
                    </a:lnTo>
                    <a:lnTo>
                      <a:pt x="99" y="590"/>
                    </a:lnTo>
                    <a:lnTo>
                      <a:pt x="92" y="583"/>
                    </a:lnTo>
                    <a:cubicBezTo>
                      <a:pt x="87" y="577"/>
                      <a:pt x="79" y="577"/>
                      <a:pt x="74" y="583"/>
                    </a:cubicBezTo>
                    <a:cubicBezTo>
                      <a:pt x="69" y="587"/>
                      <a:pt x="69" y="595"/>
                      <a:pt x="74" y="600"/>
                    </a:cubicBezTo>
                    <a:lnTo>
                      <a:pt x="81" y="607"/>
                    </a:lnTo>
                    <a:lnTo>
                      <a:pt x="28" y="661"/>
                    </a:lnTo>
                    <a:cubicBezTo>
                      <a:pt x="17" y="671"/>
                      <a:pt x="11" y="686"/>
                      <a:pt x="11" y="701"/>
                    </a:cubicBezTo>
                    <a:cubicBezTo>
                      <a:pt x="11" y="716"/>
                      <a:pt x="17" y="730"/>
                      <a:pt x="28" y="741"/>
                    </a:cubicBezTo>
                    <a:lnTo>
                      <a:pt x="105" y="818"/>
                    </a:lnTo>
                    <a:cubicBezTo>
                      <a:pt x="117" y="829"/>
                      <a:pt x="131" y="835"/>
                      <a:pt x="145" y="835"/>
                    </a:cubicBezTo>
                    <a:cubicBezTo>
                      <a:pt x="160" y="835"/>
                      <a:pt x="174" y="829"/>
                      <a:pt x="185" y="818"/>
                    </a:cubicBezTo>
                    <a:lnTo>
                      <a:pt x="239" y="765"/>
                    </a:lnTo>
                    <a:lnTo>
                      <a:pt x="245" y="771"/>
                    </a:lnTo>
                    <a:cubicBezTo>
                      <a:pt x="248" y="774"/>
                      <a:pt x="251" y="775"/>
                      <a:pt x="254" y="775"/>
                    </a:cubicBezTo>
                    <a:cubicBezTo>
                      <a:pt x="258" y="775"/>
                      <a:pt x="261" y="774"/>
                      <a:pt x="263" y="771"/>
                    </a:cubicBezTo>
                    <a:cubicBezTo>
                      <a:pt x="267" y="766"/>
                      <a:pt x="267" y="758"/>
                      <a:pt x="263" y="754"/>
                    </a:cubicBezTo>
                    <a:lnTo>
                      <a:pt x="256" y="747"/>
                    </a:lnTo>
                    <a:lnTo>
                      <a:pt x="440" y="563"/>
                    </a:lnTo>
                    <a:lnTo>
                      <a:pt x="685" y="809"/>
                    </a:lnTo>
                    <a:cubicBezTo>
                      <a:pt x="701" y="825"/>
                      <a:pt x="723" y="835"/>
                      <a:pt x="747" y="835"/>
                    </a:cubicBezTo>
                    <a:cubicBezTo>
                      <a:pt x="770" y="835"/>
                      <a:pt x="792" y="825"/>
                      <a:pt x="809" y="809"/>
                    </a:cubicBezTo>
                    <a:cubicBezTo>
                      <a:pt x="843" y="774"/>
                      <a:pt x="843" y="718"/>
                      <a:pt x="809" y="6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025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A2FBAAC-7896-BE42-A643-A721CBD553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8426" y="1509510"/>
            <a:ext cx="3783918" cy="4555199"/>
          </a:xfrm>
          <a:custGeom>
            <a:avLst/>
            <a:gdLst>
              <a:gd name="T0" fmla="*/ 10135 w 11586"/>
              <a:gd name="T1" fmla="*/ 5216 h 13946"/>
              <a:gd name="T2" fmla="*/ 10135 w 11586"/>
              <a:gd name="T3" fmla="*/ 5216 h 13946"/>
              <a:gd name="T4" fmla="*/ 8344 w 11586"/>
              <a:gd name="T5" fmla="*/ 13110 h 13946"/>
              <a:gd name="T6" fmla="*/ 8344 w 11586"/>
              <a:gd name="T7" fmla="*/ 13110 h 13946"/>
              <a:gd name="T8" fmla="*/ 1450 w 11586"/>
              <a:gd name="T9" fmla="*/ 9195 h 13946"/>
              <a:gd name="T10" fmla="*/ 1450 w 11586"/>
              <a:gd name="T11" fmla="*/ 9195 h 13946"/>
              <a:gd name="T12" fmla="*/ 3093 w 11586"/>
              <a:gd name="T13" fmla="*/ 1225 h 13946"/>
              <a:gd name="T14" fmla="*/ 3093 w 11586"/>
              <a:gd name="T15" fmla="*/ 1225 h 13946"/>
              <a:gd name="T16" fmla="*/ 10135 w 11586"/>
              <a:gd name="T17" fmla="*/ 5216 h 13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86" h="13946">
                <a:moveTo>
                  <a:pt x="10135" y="5216"/>
                </a:moveTo>
                <a:lnTo>
                  <a:pt x="10135" y="5216"/>
                </a:lnTo>
                <a:cubicBezTo>
                  <a:pt x="11585" y="8497"/>
                  <a:pt x="10859" y="12221"/>
                  <a:pt x="8344" y="13110"/>
                </a:cubicBezTo>
                <a:lnTo>
                  <a:pt x="8344" y="13110"/>
                </a:lnTo>
                <a:cubicBezTo>
                  <a:pt x="5982" y="13945"/>
                  <a:pt x="2900" y="12478"/>
                  <a:pt x="1450" y="9195"/>
                </a:cubicBezTo>
                <a:lnTo>
                  <a:pt x="1450" y="9195"/>
                </a:lnTo>
                <a:cubicBezTo>
                  <a:pt x="0" y="5914"/>
                  <a:pt x="795" y="2412"/>
                  <a:pt x="3093" y="1225"/>
                </a:cubicBezTo>
                <a:lnTo>
                  <a:pt x="3093" y="1225"/>
                </a:lnTo>
                <a:cubicBezTo>
                  <a:pt x="5462" y="0"/>
                  <a:pt x="8685" y="1934"/>
                  <a:pt x="10135" y="5216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94C22C1-A52E-004C-9EE3-3D197CE0C3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7268" y="1482147"/>
            <a:ext cx="3832891" cy="4586881"/>
          </a:xfrm>
          <a:custGeom>
            <a:avLst/>
            <a:gdLst>
              <a:gd name="T0" fmla="*/ 10283 w 11734"/>
              <a:gd name="T1" fmla="*/ 5070 h 14043"/>
              <a:gd name="T2" fmla="*/ 10283 w 11734"/>
              <a:gd name="T3" fmla="*/ 5070 h 14043"/>
              <a:gd name="T4" fmla="*/ 8492 w 11734"/>
              <a:gd name="T5" fmla="*/ 12964 h 14043"/>
              <a:gd name="T6" fmla="*/ 8492 w 11734"/>
              <a:gd name="T7" fmla="*/ 12964 h 14043"/>
              <a:gd name="T8" fmla="*/ 1450 w 11734"/>
              <a:gd name="T9" fmla="*/ 8972 h 14043"/>
              <a:gd name="T10" fmla="*/ 1450 w 11734"/>
              <a:gd name="T11" fmla="*/ 8972 h 14043"/>
              <a:gd name="T12" fmla="*/ 3241 w 11734"/>
              <a:gd name="T13" fmla="*/ 1079 h 14043"/>
              <a:gd name="T14" fmla="*/ 3241 w 11734"/>
              <a:gd name="T15" fmla="*/ 1079 h 14043"/>
              <a:gd name="T16" fmla="*/ 10283 w 11734"/>
              <a:gd name="T17" fmla="*/ 5070 h 14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34" h="14043">
                <a:moveTo>
                  <a:pt x="10283" y="5070"/>
                </a:moveTo>
                <a:lnTo>
                  <a:pt x="10283" y="5070"/>
                </a:lnTo>
                <a:cubicBezTo>
                  <a:pt x="11733" y="8351"/>
                  <a:pt x="10931" y="11886"/>
                  <a:pt x="8492" y="12964"/>
                </a:cubicBezTo>
                <a:lnTo>
                  <a:pt x="8492" y="12964"/>
                </a:lnTo>
                <a:cubicBezTo>
                  <a:pt x="6053" y="14042"/>
                  <a:pt x="2900" y="12255"/>
                  <a:pt x="1450" y="8972"/>
                </a:cubicBezTo>
                <a:lnTo>
                  <a:pt x="1450" y="8972"/>
                </a:lnTo>
                <a:cubicBezTo>
                  <a:pt x="0" y="5691"/>
                  <a:pt x="802" y="2156"/>
                  <a:pt x="3241" y="1079"/>
                </a:cubicBezTo>
                <a:lnTo>
                  <a:pt x="3241" y="1079"/>
                </a:lnTo>
                <a:cubicBezTo>
                  <a:pt x="5681" y="0"/>
                  <a:pt x="8833" y="1788"/>
                  <a:pt x="10283" y="50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D51A33D-11A7-F640-93D9-16ADF18D86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40615" y="1686508"/>
            <a:ext cx="3357106" cy="4087432"/>
          </a:xfrm>
          <a:custGeom>
            <a:avLst/>
            <a:gdLst>
              <a:gd name="connsiteX0" fmla="*/ 1877296 w 3699961"/>
              <a:gd name="connsiteY0" fmla="*/ 1751149 h 4505637"/>
              <a:gd name="connsiteX1" fmla="*/ 2253716 w 3699961"/>
              <a:gd name="connsiteY1" fmla="*/ 2066626 h 4505637"/>
              <a:gd name="connsiteX2" fmla="*/ 2122072 w 3699961"/>
              <a:gd name="connsiteY2" fmla="*/ 2648459 h 4505637"/>
              <a:gd name="connsiteX3" fmla="*/ 1603768 w 3699961"/>
              <a:gd name="connsiteY3" fmla="*/ 2354120 h 4505637"/>
              <a:gd name="connsiteX4" fmla="*/ 1735412 w 3699961"/>
              <a:gd name="connsiteY4" fmla="*/ 1772647 h 4505637"/>
              <a:gd name="connsiteX5" fmla="*/ 1877296 w 3699961"/>
              <a:gd name="connsiteY5" fmla="*/ 1751149 h 4505637"/>
              <a:gd name="connsiteX6" fmla="*/ 1824506 w 3699961"/>
              <a:gd name="connsiteY6" fmla="*/ 1521213 h 4505637"/>
              <a:gd name="connsiteX7" fmla="*/ 1610299 w 3699961"/>
              <a:gd name="connsiteY7" fmla="*/ 1553509 h 4505637"/>
              <a:gd name="connsiteX8" fmla="*/ 1410784 w 3699961"/>
              <a:gd name="connsiteY8" fmla="*/ 2431619 h 4505637"/>
              <a:gd name="connsiteX9" fmla="*/ 2194797 w 3699961"/>
              <a:gd name="connsiteY9" fmla="*/ 2875894 h 4505637"/>
              <a:gd name="connsiteX10" fmla="*/ 2393591 w 3699961"/>
              <a:gd name="connsiteY10" fmla="*/ 1997784 h 4505637"/>
              <a:gd name="connsiteX11" fmla="*/ 1824506 w 3699961"/>
              <a:gd name="connsiteY11" fmla="*/ 1521213 h 4505637"/>
              <a:gd name="connsiteX12" fmla="*/ 1706576 w 3699961"/>
              <a:gd name="connsiteY12" fmla="*/ 1188563 h 4505637"/>
              <a:gd name="connsiteX13" fmla="*/ 2626958 w 3699961"/>
              <a:gd name="connsiteY13" fmla="*/ 1894816 h 4505637"/>
              <a:gd name="connsiteX14" fmla="*/ 2333089 w 3699961"/>
              <a:gd name="connsiteY14" fmla="*/ 3189839 h 4505637"/>
              <a:gd name="connsiteX15" fmla="*/ 1177778 w 3699961"/>
              <a:gd name="connsiteY15" fmla="*/ 2534947 h 4505637"/>
              <a:gd name="connsiteX16" fmla="*/ 1471647 w 3699961"/>
              <a:gd name="connsiteY16" fmla="*/ 1239924 h 4505637"/>
              <a:gd name="connsiteX17" fmla="*/ 1706576 w 3699961"/>
              <a:gd name="connsiteY17" fmla="*/ 1188563 h 4505637"/>
              <a:gd name="connsiteX18" fmla="*/ 1654420 w 3699961"/>
              <a:gd name="connsiteY18" fmla="*/ 920361 h 4505637"/>
              <a:gd name="connsiteX19" fmla="*/ 1358355 w 3699961"/>
              <a:gd name="connsiteY19" fmla="*/ 984808 h 4505637"/>
              <a:gd name="connsiteX20" fmla="*/ 987570 w 3699961"/>
              <a:gd name="connsiteY20" fmla="*/ 2618187 h 4505637"/>
              <a:gd name="connsiteX21" fmla="*/ 2444793 w 3699961"/>
              <a:gd name="connsiteY21" fmla="*/ 3444235 h 4505637"/>
              <a:gd name="connsiteX22" fmla="*/ 2815578 w 3699961"/>
              <a:gd name="connsiteY22" fmla="*/ 1810856 h 4505637"/>
              <a:gd name="connsiteX23" fmla="*/ 1654420 w 3699961"/>
              <a:gd name="connsiteY23" fmla="*/ 920361 h 4505637"/>
              <a:gd name="connsiteX24" fmla="*/ 1591529 w 3699961"/>
              <a:gd name="connsiteY24" fmla="*/ 590080 h 4505637"/>
              <a:gd name="connsiteX25" fmla="*/ 3048489 w 3699961"/>
              <a:gd name="connsiteY25" fmla="*/ 1707915 h 4505637"/>
              <a:gd name="connsiteX26" fmla="*/ 2583387 w 3699961"/>
              <a:gd name="connsiteY26" fmla="*/ 3757737 h 4505637"/>
              <a:gd name="connsiteX27" fmla="*/ 754659 w 3699961"/>
              <a:gd name="connsiteY27" fmla="*/ 2721128 h 4505637"/>
              <a:gd name="connsiteX28" fmla="*/ 1219761 w 3699961"/>
              <a:gd name="connsiteY28" fmla="*/ 671306 h 4505637"/>
              <a:gd name="connsiteX29" fmla="*/ 1591529 w 3699961"/>
              <a:gd name="connsiteY29" fmla="*/ 590080 h 4505637"/>
              <a:gd name="connsiteX30" fmla="*/ 1482854 w 3699961"/>
              <a:gd name="connsiteY30" fmla="*/ 330989 h 4505637"/>
              <a:gd name="connsiteX31" fmla="*/ 1043382 w 3699961"/>
              <a:gd name="connsiteY31" fmla="*/ 426986 h 4505637"/>
              <a:gd name="connsiteX32" fmla="*/ 493289 w 3699961"/>
              <a:gd name="connsiteY32" fmla="*/ 2852285 h 4505637"/>
              <a:gd name="connsiteX33" fmla="*/ 2656579 w 3699961"/>
              <a:gd name="connsiteY33" fmla="*/ 4078977 h 4505637"/>
              <a:gd name="connsiteX34" fmla="*/ 3207032 w 3699961"/>
              <a:gd name="connsiteY34" fmla="*/ 1653317 h 4505637"/>
              <a:gd name="connsiteX35" fmla="*/ 1482854 w 3699961"/>
              <a:gd name="connsiteY35" fmla="*/ 330989 h 4505637"/>
              <a:gd name="connsiteX36" fmla="*/ 1420196 w 3699961"/>
              <a:gd name="connsiteY36" fmla="*/ 274 h 4505637"/>
              <a:gd name="connsiteX37" fmla="*/ 3439957 w 3699961"/>
              <a:gd name="connsiteY37" fmla="*/ 1550343 h 4505637"/>
              <a:gd name="connsiteX38" fmla="*/ 2795182 w 3699961"/>
              <a:gd name="connsiteY38" fmla="*/ 4392581 h 4505637"/>
              <a:gd name="connsiteX39" fmla="*/ 260004 w 3699961"/>
              <a:gd name="connsiteY39" fmla="*/ 2955260 h 4505637"/>
              <a:gd name="connsiteX40" fmla="*/ 904779 w 3699961"/>
              <a:gd name="connsiteY40" fmla="*/ 113022 h 4505637"/>
              <a:gd name="connsiteX41" fmla="*/ 1420196 w 3699961"/>
              <a:gd name="connsiteY41" fmla="*/ 274 h 450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699961" h="4505637">
                <a:moveTo>
                  <a:pt x="1877296" y="1751149"/>
                </a:moveTo>
                <a:cubicBezTo>
                  <a:pt x="2023406" y="1766027"/>
                  <a:pt x="2173866" y="1885321"/>
                  <a:pt x="2253716" y="2066626"/>
                </a:cubicBezTo>
                <a:cubicBezTo>
                  <a:pt x="2360183" y="2308726"/>
                  <a:pt x="2301194" y="2568839"/>
                  <a:pt x="2122072" y="2648459"/>
                </a:cubicBezTo>
                <a:cubicBezTo>
                  <a:pt x="1942590" y="2728078"/>
                  <a:pt x="1710235" y="2596220"/>
                  <a:pt x="1603768" y="2354120"/>
                </a:cubicBezTo>
                <a:cubicBezTo>
                  <a:pt x="1496942" y="2112380"/>
                  <a:pt x="1555930" y="1852266"/>
                  <a:pt x="1735412" y="1772647"/>
                </a:cubicBezTo>
                <a:cubicBezTo>
                  <a:pt x="1780373" y="1752832"/>
                  <a:pt x="1828593" y="1746190"/>
                  <a:pt x="1877296" y="1751149"/>
                </a:cubicBezTo>
                <a:close/>
                <a:moveTo>
                  <a:pt x="1824506" y="1521213"/>
                </a:moveTo>
                <a:cubicBezTo>
                  <a:pt x="1750909" y="1513658"/>
                  <a:pt x="1678095" y="1523627"/>
                  <a:pt x="1610299" y="1553509"/>
                </a:cubicBezTo>
                <a:cubicBezTo>
                  <a:pt x="1339118" y="1673398"/>
                  <a:pt x="1249804" y="2067270"/>
                  <a:pt x="1410784" y="2431619"/>
                </a:cubicBezTo>
                <a:cubicBezTo>
                  <a:pt x="1572125" y="2796328"/>
                  <a:pt x="1923616" y="2995784"/>
                  <a:pt x="2194797" y="2875894"/>
                </a:cubicBezTo>
                <a:cubicBezTo>
                  <a:pt x="2465618" y="2756365"/>
                  <a:pt x="2554931" y="2362133"/>
                  <a:pt x="2393591" y="1997784"/>
                </a:cubicBezTo>
                <a:cubicBezTo>
                  <a:pt x="2273126" y="1724253"/>
                  <a:pt x="2045296" y="1543878"/>
                  <a:pt x="1824506" y="1521213"/>
                </a:cubicBezTo>
                <a:close/>
                <a:moveTo>
                  <a:pt x="1706576" y="1188563"/>
                </a:moveTo>
                <a:cubicBezTo>
                  <a:pt x="2056115" y="1181681"/>
                  <a:pt x="2433544" y="1457201"/>
                  <a:pt x="2626958" y="1894816"/>
                </a:cubicBezTo>
                <a:cubicBezTo>
                  <a:pt x="2865007" y="2433059"/>
                  <a:pt x="2733558" y="3012705"/>
                  <a:pt x="2333089" y="3189839"/>
                </a:cubicBezTo>
                <a:cubicBezTo>
                  <a:pt x="1932980" y="3366253"/>
                  <a:pt x="1415826" y="3073190"/>
                  <a:pt x="1177778" y="2534947"/>
                </a:cubicBezTo>
                <a:cubicBezTo>
                  <a:pt x="939729" y="1996704"/>
                  <a:pt x="1071538" y="1416698"/>
                  <a:pt x="1471647" y="1239924"/>
                </a:cubicBezTo>
                <a:cubicBezTo>
                  <a:pt x="1546736" y="1206779"/>
                  <a:pt x="1625913" y="1190151"/>
                  <a:pt x="1706576" y="1188563"/>
                </a:cubicBezTo>
                <a:close/>
                <a:moveTo>
                  <a:pt x="1654420" y="920361"/>
                </a:moveTo>
                <a:cubicBezTo>
                  <a:pt x="1552710" y="922247"/>
                  <a:pt x="1452919" y="943101"/>
                  <a:pt x="1358355" y="984808"/>
                </a:cubicBezTo>
                <a:cubicBezTo>
                  <a:pt x="854375" y="1207607"/>
                  <a:pt x="688062" y="1940432"/>
                  <a:pt x="987570" y="2618187"/>
                </a:cubicBezTo>
                <a:cubicBezTo>
                  <a:pt x="1287438" y="3296302"/>
                  <a:pt x="1941173" y="3667034"/>
                  <a:pt x="2444793" y="3444235"/>
                </a:cubicBezTo>
                <a:cubicBezTo>
                  <a:pt x="2948773" y="3221436"/>
                  <a:pt x="3115086" y="2488611"/>
                  <a:pt x="2815578" y="1810856"/>
                </a:cubicBezTo>
                <a:cubicBezTo>
                  <a:pt x="2571935" y="1260180"/>
                  <a:pt x="2095161" y="912188"/>
                  <a:pt x="1654420" y="920361"/>
                </a:cubicBezTo>
                <a:close/>
                <a:moveTo>
                  <a:pt x="1591529" y="590080"/>
                </a:moveTo>
                <a:cubicBezTo>
                  <a:pt x="2144773" y="579274"/>
                  <a:pt x="2742546" y="1015403"/>
                  <a:pt x="3048489" y="1707915"/>
                </a:cubicBezTo>
                <a:cubicBezTo>
                  <a:pt x="3425394" y="2559878"/>
                  <a:pt x="3216962" y="3477709"/>
                  <a:pt x="2583387" y="3757737"/>
                </a:cubicBezTo>
                <a:cubicBezTo>
                  <a:pt x="1950172" y="4037765"/>
                  <a:pt x="1131204" y="3573451"/>
                  <a:pt x="754659" y="2721128"/>
                </a:cubicBezTo>
                <a:cubicBezTo>
                  <a:pt x="377754" y="1869165"/>
                  <a:pt x="586186" y="951335"/>
                  <a:pt x="1219761" y="671306"/>
                </a:cubicBezTo>
                <a:cubicBezTo>
                  <a:pt x="1338556" y="618869"/>
                  <a:pt x="1463856" y="592574"/>
                  <a:pt x="1591529" y="590080"/>
                </a:cubicBezTo>
                <a:close/>
                <a:moveTo>
                  <a:pt x="1482854" y="330989"/>
                </a:moveTo>
                <a:cubicBezTo>
                  <a:pt x="1331850" y="333878"/>
                  <a:pt x="1183717" y="364945"/>
                  <a:pt x="1043382" y="426986"/>
                </a:cubicBezTo>
                <a:cubicBezTo>
                  <a:pt x="294925" y="757512"/>
                  <a:pt x="48319" y="1845945"/>
                  <a:pt x="493289" y="2852285"/>
                </a:cubicBezTo>
                <a:cubicBezTo>
                  <a:pt x="937899" y="3859346"/>
                  <a:pt x="1908482" y="4409503"/>
                  <a:pt x="2656579" y="4078977"/>
                </a:cubicBezTo>
                <a:cubicBezTo>
                  <a:pt x="3405036" y="3748091"/>
                  <a:pt x="3651642" y="2660019"/>
                  <a:pt x="3207032" y="1653317"/>
                </a:cubicBezTo>
                <a:cubicBezTo>
                  <a:pt x="2845494" y="835081"/>
                  <a:pt x="2137207" y="318472"/>
                  <a:pt x="1482854" y="330989"/>
                </a:cubicBezTo>
                <a:close/>
                <a:moveTo>
                  <a:pt x="1420196" y="274"/>
                </a:moveTo>
                <a:cubicBezTo>
                  <a:pt x="2187188" y="-14787"/>
                  <a:pt x="3015822" y="590224"/>
                  <a:pt x="3439957" y="1550343"/>
                </a:cubicBezTo>
                <a:cubicBezTo>
                  <a:pt x="3961969" y="2731669"/>
                  <a:pt x="3673242" y="4004447"/>
                  <a:pt x="2795182" y="4392581"/>
                </a:cubicBezTo>
                <a:cubicBezTo>
                  <a:pt x="1917122" y="4780715"/>
                  <a:pt x="782016" y="4137305"/>
                  <a:pt x="260004" y="2955260"/>
                </a:cubicBezTo>
                <a:cubicBezTo>
                  <a:pt x="-262008" y="1773935"/>
                  <a:pt x="26718" y="501156"/>
                  <a:pt x="904779" y="113022"/>
                </a:cubicBezTo>
                <a:cubicBezTo>
                  <a:pt x="1069482" y="40247"/>
                  <a:pt x="1243198" y="3750"/>
                  <a:pt x="1420196" y="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ABBC5B-766A-CA42-B89E-D2B72F4EE40C}"/>
              </a:ext>
            </a:extLst>
          </p:cNvPr>
          <p:cNvGrpSpPr/>
          <p:nvPr/>
        </p:nvGrpSpPr>
        <p:grpSpPr>
          <a:xfrm flipH="1">
            <a:off x="197483" y="1204198"/>
            <a:ext cx="2386735" cy="2515945"/>
            <a:chOff x="6420196" y="3478339"/>
            <a:chExt cx="4772662" cy="5031889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51F88CE-0C27-DF43-A6F5-0250FB941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196" y="7830477"/>
              <a:ext cx="633667" cy="679751"/>
            </a:xfrm>
            <a:custGeom>
              <a:avLst/>
              <a:gdLst>
                <a:gd name="T0" fmla="*/ 156 w 972"/>
                <a:gd name="T1" fmla="*/ 933 h 1039"/>
                <a:gd name="T2" fmla="*/ 0 w 972"/>
                <a:gd name="T3" fmla="*/ 1038 h 1039"/>
                <a:gd name="T4" fmla="*/ 96 w 972"/>
                <a:gd name="T5" fmla="*/ 871 h 1039"/>
                <a:gd name="T6" fmla="*/ 908 w 972"/>
                <a:gd name="T7" fmla="*/ 0 h 1039"/>
                <a:gd name="T8" fmla="*/ 971 w 972"/>
                <a:gd name="T9" fmla="*/ 58 h 1039"/>
                <a:gd name="T10" fmla="*/ 156 w 972"/>
                <a:gd name="T11" fmla="*/ 9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1039">
                  <a:moveTo>
                    <a:pt x="156" y="933"/>
                  </a:moveTo>
                  <a:lnTo>
                    <a:pt x="0" y="1038"/>
                  </a:lnTo>
                  <a:lnTo>
                    <a:pt x="96" y="871"/>
                  </a:lnTo>
                  <a:lnTo>
                    <a:pt x="908" y="0"/>
                  </a:lnTo>
                  <a:lnTo>
                    <a:pt x="971" y="58"/>
                  </a:lnTo>
                  <a:lnTo>
                    <a:pt x="156" y="933"/>
                  </a:lnTo>
                </a:path>
              </a:pathLst>
            </a:custGeom>
            <a:solidFill>
              <a:srgbClr val="D9A9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25E1351-8DCB-EA48-AA87-5C9739C5C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196" y="7856398"/>
              <a:ext cx="633667" cy="650948"/>
            </a:xfrm>
            <a:custGeom>
              <a:avLst/>
              <a:gdLst>
                <a:gd name="T0" fmla="*/ 953 w 972"/>
                <a:gd name="T1" fmla="*/ 0 h 998"/>
                <a:gd name="T2" fmla="*/ 138 w 972"/>
                <a:gd name="T3" fmla="*/ 876 h 998"/>
                <a:gd name="T4" fmla="*/ 27 w 972"/>
                <a:gd name="T5" fmla="*/ 950 h 998"/>
                <a:gd name="T6" fmla="*/ 0 w 972"/>
                <a:gd name="T7" fmla="*/ 997 h 998"/>
                <a:gd name="T8" fmla="*/ 156 w 972"/>
                <a:gd name="T9" fmla="*/ 892 h 998"/>
                <a:gd name="T10" fmla="*/ 971 w 972"/>
                <a:gd name="T11" fmla="*/ 17 h 998"/>
                <a:gd name="T12" fmla="*/ 953 w 972"/>
                <a:gd name="T1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998">
                  <a:moveTo>
                    <a:pt x="953" y="0"/>
                  </a:moveTo>
                  <a:lnTo>
                    <a:pt x="138" y="876"/>
                  </a:lnTo>
                  <a:lnTo>
                    <a:pt x="27" y="950"/>
                  </a:lnTo>
                  <a:lnTo>
                    <a:pt x="0" y="997"/>
                  </a:lnTo>
                  <a:lnTo>
                    <a:pt x="156" y="892"/>
                  </a:lnTo>
                  <a:lnTo>
                    <a:pt x="971" y="17"/>
                  </a:lnTo>
                  <a:lnTo>
                    <a:pt x="9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6639D2A-2E0A-8644-A626-519B50CB8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0559" y="7997534"/>
              <a:ext cx="77767" cy="77767"/>
            </a:xfrm>
            <a:custGeom>
              <a:avLst/>
              <a:gdLst>
                <a:gd name="T0" fmla="*/ 56 w 120"/>
                <a:gd name="T1" fmla="*/ 0 h 121"/>
                <a:gd name="T2" fmla="*/ 0 w 120"/>
                <a:gd name="T3" fmla="*/ 60 h 121"/>
                <a:gd name="T4" fmla="*/ 0 w 120"/>
                <a:gd name="T5" fmla="*/ 60 h 121"/>
                <a:gd name="T6" fmla="*/ 62 w 120"/>
                <a:gd name="T7" fmla="*/ 120 h 121"/>
                <a:gd name="T8" fmla="*/ 119 w 120"/>
                <a:gd name="T9" fmla="*/ 59 h 121"/>
                <a:gd name="T10" fmla="*/ 56 w 120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1">
                  <a:moveTo>
                    <a:pt x="56" y="0"/>
                  </a:moveTo>
                  <a:lnTo>
                    <a:pt x="0" y="60"/>
                  </a:lnTo>
                  <a:lnTo>
                    <a:pt x="0" y="60"/>
                  </a:lnTo>
                  <a:cubicBezTo>
                    <a:pt x="6" y="82"/>
                    <a:pt x="22" y="111"/>
                    <a:pt x="62" y="120"/>
                  </a:cubicBezTo>
                  <a:lnTo>
                    <a:pt x="119" y="59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8A34894-E874-AF48-913D-489146162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881581"/>
              <a:ext cx="1932684" cy="1598569"/>
            </a:xfrm>
            <a:custGeom>
              <a:avLst/>
              <a:gdLst>
                <a:gd name="T0" fmla="*/ 1912 w 2959"/>
                <a:gd name="T1" fmla="*/ 393 h 2448"/>
                <a:gd name="T2" fmla="*/ 1912 w 2959"/>
                <a:gd name="T3" fmla="*/ 393 h 2448"/>
                <a:gd name="T4" fmla="*/ 2861 w 2959"/>
                <a:gd name="T5" fmla="*/ 568 h 2448"/>
                <a:gd name="T6" fmla="*/ 2861 w 2959"/>
                <a:gd name="T7" fmla="*/ 568 h 2448"/>
                <a:gd name="T8" fmla="*/ 2714 w 2959"/>
                <a:gd name="T9" fmla="*/ 1284 h 2448"/>
                <a:gd name="T10" fmla="*/ 2714 w 2959"/>
                <a:gd name="T11" fmla="*/ 1284 h 2448"/>
                <a:gd name="T12" fmla="*/ 2057 w 2959"/>
                <a:gd name="T13" fmla="*/ 1801 h 2448"/>
                <a:gd name="T14" fmla="*/ 2057 w 2959"/>
                <a:gd name="T15" fmla="*/ 1801 h 2448"/>
                <a:gd name="T16" fmla="*/ 0 w 2959"/>
                <a:gd name="T17" fmla="*/ 2447 h 2448"/>
                <a:gd name="T18" fmla="*/ 1912 w 2959"/>
                <a:gd name="T19" fmla="*/ 39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9" h="2448">
                  <a:moveTo>
                    <a:pt x="1912" y="393"/>
                  </a:moveTo>
                  <a:lnTo>
                    <a:pt x="1912" y="393"/>
                  </a:lnTo>
                  <a:cubicBezTo>
                    <a:pt x="2350" y="0"/>
                    <a:pt x="2767" y="313"/>
                    <a:pt x="2861" y="568"/>
                  </a:cubicBezTo>
                  <a:lnTo>
                    <a:pt x="2861" y="568"/>
                  </a:lnTo>
                  <a:cubicBezTo>
                    <a:pt x="2958" y="827"/>
                    <a:pt x="2832" y="1091"/>
                    <a:pt x="2714" y="1284"/>
                  </a:cubicBezTo>
                  <a:lnTo>
                    <a:pt x="2714" y="1284"/>
                  </a:lnTo>
                  <a:cubicBezTo>
                    <a:pt x="2566" y="1527"/>
                    <a:pt x="2297" y="1687"/>
                    <a:pt x="2057" y="1801"/>
                  </a:cubicBezTo>
                  <a:lnTo>
                    <a:pt x="2057" y="1801"/>
                  </a:lnTo>
                  <a:cubicBezTo>
                    <a:pt x="1635" y="2003"/>
                    <a:pt x="516" y="2313"/>
                    <a:pt x="0" y="2447"/>
                  </a:cubicBezTo>
                  <a:lnTo>
                    <a:pt x="1912" y="393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DA87710-54A1-014C-8134-613C282DC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872941"/>
              <a:ext cx="1722421" cy="1610088"/>
            </a:xfrm>
            <a:custGeom>
              <a:avLst/>
              <a:gdLst>
                <a:gd name="T0" fmla="*/ 1913 w 2639"/>
                <a:gd name="T1" fmla="*/ 407 h 2463"/>
                <a:gd name="T2" fmla="*/ 1913 w 2639"/>
                <a:gd name="T3" fmla="*/ 407 h 2463"/>
                <a:gd name="T4" fmla="*/ 2616 w 2639"/>
                <a:gd name="T5" fmla="*/ 353 h 2463"/>
                <a:gd name="T6" fmla="*/ 2616 w 2639"/>
                <a:gd name="T7" fmla="*/ 353 h 2463"/>
                <a:gd name="T8" fmla="*/ 2353 w 2639"/>
                <a:gd name="T9" fmla="*/ 963 h 2463"/>
                <a:gd name="T10" fmla="*/ 2353 w 2639"/>
                <a:gd name="T11" fmla="*/ 963 h 2463"/>
                <a:gd name="T12" fmla="*/ 1736 w 2639"/>
                <a:gd name="T13" fmla="*/ 1515 h 2463"/>
                <a:gd name="T14" fmla="*/ 1736 w 2639"/>
                <a:gd name="T15" fmla="*/ 1515 h 2463"/>
                <a:gd name="T16" fmla="*/ 0 w 2639"/>
                <a:gd name="T17" fmla="*/ 2462 h 2463"/>
                <a:gd name="T18" fmla="*/ 1913 w 2639"/>
                <a:gd name="T19" fmla="*/ 407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9" h="2463">
                  <a:moveTo>
                    <a:pt x="1913" y="407"/>
                  </a:moveTo>
                  <a:lnTo>
                    <a:pt x="1913" y="407"/>
                  </a:lnTo>
                  <a:cubicBezTo>
                    <a:pt x="2336" y="0"/>
                    <a:pt x="2595" y="167"/>
                    <a:pt x="2616" y="353"/>
                  </a:cubicBezTo>
                  <a:lnTo>
                    <a:pt x="2616" y="353"/>
                  </a:lnTo>
                  <a:cubicBezTo>
                    <a:pt x="2638" y="542"/>
                    <a:pt x="2485" y="782"/>
                    <a:pt x="2353" y="963"/>
                  </a:cubicBezTo>
                  <a:lnTo>
                    <a:pt x="2353" y="963"/>
                  </a:lnTo>
                  <a:cubicBezTo>
                    <a:pt x="2188" y="1189"/>
                    <a:pt x="1946" y="1373"/>
                    <a:pt x="1736" y="1515"/>
                  </a:cubicBezTo>
                  <a:lnTo>
                    <a:pt x="1736" y="1515"/>
                  </a:lnTo>
                  <a:cubicBezTo>
                    <a:pt x="1365" y="1766"/>
                    <a:pt x="430" y="2247"/>
                    <a:pt x="0" y="2462"/>
                  </a:cubicBezTo>
                  <a:lnTo>
                    <a:pt x="1913" y="407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23248C7-2F4C-1443-B2CC-9FD6454C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633875"/>
              <a:ext cx="1540963" cy="1849154"/>
            </a:xfrm>
            <a:custGeom>
              <a:avLst/>
              <a:gdLst>
                <a:gd name="T0" fmla="*/ 1970 w 2361"/>
                <a:gd name="T1" fmla="*/ 712 h 2829"/>
                <a:gd name="T2" fmla="*/ 1970 w 2361"/>
                <a:gd name="T3" fmla="*/ 712 h 2829"/>
                <a:gd name="T4" fmla="*/ 1994 w 2361"/>
                <a:gd name="T5" fmla="*/ 3 h 2829"/>
                <a:gd name="T6" fmla="*/ 1994 w 2361"/>
                <a:gd name="T7" fmla="*/ 3 h 2829"/>
                <a:gd name="T8" fmla="*/ 1395 w 2361"/>
                <a:gd name="T9" fmla="*/ 326 h 2829"/>
                <a:gd name="T10" fmla="*/ 1395 w 2361"/>
                <a:gd name="T11" fmla="*/ 326 h 2829"/>
                <a:gd name="T12" fmla="*/ 870 w 2361"/>
                <a:gd name="T13" fmla="*/ 999 h 2829"/>
                <a:gd name="T14" fmla="*/ 870 w 2361"/>
                <a:gd name="T15" fmla="*/ 999 h 2829"/>
                <a:gd name="T16" fmla="*/ 0 w 2361"/>
                <a:gd name="T17" fmla="*/ 2828 h 2829"/>
                <a:gd name="T18" fmla="*/ 1970 w 2361"/>
                <a:gd name="T19" fmla="*/ 712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1" h="2829">
                  <a:moveTo>
                    <a:pt x="1970" y="712"/>
                  </a:moveTo>
                  <a:lnTo>
                    <a:pt x="1970" y="712"/>
                  </a:lnTo>
                  <a:cubicBezTo>
                    <a:pt x="2360" y="249"/>
                    <a:pt x="2181" y="6"/>
                    <a:pt x="1994" y="3"/>
                  </a:cubicBezTo>
                  <a:lnTo>
                    <a:pt x="1994" y="3"/>
                  </a:lnTo>
                  <a:cubicBezTo>
                    <a:pt x="1803" y="0"/>
                    <a:pt x="1570" y="177"/>
                    <a:pt x="1395" y="326"/>
                  </a:cubicBezTo>
                  <a:lnTo>
                    <a:pt x="1395" y="326"/>
                  </a:lnTo>
                  <a:cubicBezTo>
                    <a:pt x="1176" y="514"/>
                    <a:pt x="1002" y="774"/>
                    <a:pt x="870" y="999"/>
                  </a:cubicBezTo>
                  <a:lnTo>
                    <a:pt x="870" y="999"/>
                  </a:lnTo>
                  <a:cubicBezTo>
                    <a:pt x="636" y="1394"/>
                    <a:pt x="196" y="2377"/>
                    <a:pt x="0" y="2828"/>
                  </a:cubicBezTo>
                  <a:lnTo>
                    <a:pt x="1970" y="71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260D5C2-C292-294A-B82F-509CAE2DE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478339"/>
              <a:ext cx="1486236" cy="2004690"/>
            </a:xfrm>
            <a:custGeom>
              <a:avLst/>
              <a:gdLst>
                <a:gd name="T0" fmla="*/ 1912 w 2274"/>
                <a:gd name="T1" fmla="*/ 1012 h 3067"/>
                <a:gd name="T2" fmla="*/ 1912 w 2274"/>
                <a:gd name="T3" fmla="*/ 1012 h 3067"/>
                <a:gd name="T4" fmla="*/ 1670 w 2274"/>
                <a:gd name="T5" fmla="*/ 78 h 3067"/>
                <a:gd name="T6" fmla="*/ 1670 w 2274"/>
                <a:gd name="T7" fmla="*/ 78 h 3067"/>
                <a:gd name="T8" fmla="*/ 966 w 2274"/>
                <a:gd name="T9" fmla="*/ 276 h 3067"/>
                <a:gd name="T10" fmla="*/ 966 w 2274"/>
                <a:gd name="T11" fmla="*/ 276 h 3067"/>
                <a:gd name="T12" fmla="*/ 497 w 2274"/>
                <a:gd name="T13" fmla="*/ 968 h 3067"/>
                <a:gd name="T14" fmla="*/ 497 w 2274"/>
                <a:gd name="T15" fmla="*/ 968 h 3067"/>
                <a:gd name="T16" fmla="*/ 0 w 2274"/>
                <a:gd name="T17" fmla="*/ 3066 h 3067"/>
                <a:gd name="T18" fmla="*/ 1912 w 2274"/>
                <a:gd name="T19" fmla="*/ 1012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4" h="3067">
                  <a:moveTo>
                    <a:pt x="1912" y="1012"/>
                  </a:moveTo>
                  <a:lnTo>
                    <a:pt x="1912" y="1012"/>
                  </a:lnTo>
                  <a:cubicBezTo>
                    <a:pt x="2273" y="547"/>
                    <a:pt x="1930" y="154"/>
                    <a:pt x="1670" y="78"/>
                  </a:cubicBezTo>
                  <a:lnTo>
                    <a:pt x="1670" y="78"/>
                  </a:lnTo>
                  <a:cubicBezTo>
                    <a:pt x="1405" y="0"/>
                    <a:pt x="1150" y="144"/>
                    <a:pt x="966" y="276"/>
                  </a:cubicBezTo>
                  <a:lnTo>
                    <a:pt x="966" y="276"/>
                  </a:lnTo>
                  <a:cubicBezTo>
                    <a:pt x="735" y="441"/>
                    <a:pt x="595" y="720"/>
                    <a:pt x="497" y="968"/>
                  </a:cubicBezTo>
                  <a:lnTo>
                    <a:pt x="497" y="968"/>
                  </a:lnTo>
                  <a:cubicBezTo>
                    <a:pt x="326" y="1404"/>
                    <a:pt x="97" y="2542"/>
                    <a:pt x="0" y="3066"/>
                  </a:cubicBezTo>
                  <a:lnTo>
                    <a:pt x="1912" y="101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A6AD3C8-B8DC-2D4F-B43F-6F8A80846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8326" y="4114887"/>
              <a:ext cx="3634942" cy="3859605"/>
            </a:xfrm>
            <a:custGeom>
              <a:avLst/>
              <a:gdLst>
                <a:gd name="T0" fmla="*/ 412 w 5564"/>
                <a:gd name="T1" fmla="*/ 5910 h 5911"/>
                <a:gd name="T2" fmla="*/ 0 w 5564"/>
                <a:gd name="T3" fmla="*/ 5527 h 5911"/>
                <a:gd name="T4" fmla="*/ 5563 w 5564"/>
                <a:gd name="T5" fmla="*/ 0 h 5911"/>
                <a:gd name="T6" fmla="*/ 412 w 5564"/>
                <a:gd name="T7" fmla="*/ 5910 h 5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64" h="5911">
                  <a:moveTo>
                    <a:pt x="412" y="5910"/>
                  </a:moveTo>
                  <a:lnTo>
                    <a:pt x="0" y="5527"/>
                  </a:lnTo>
                  <a:lnTo>
                    <a:pt x="5563" y="0"/>
                  </a:lnTo>
                  <a:lnTo>
                    <a:pt x="412" y="591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E9F1A3B4-23CD-8B42-BB97-55D9019F4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841" y="4166732"/>
              <a:ext cx="3643582" cy="3787597"/>
            </a:xfrm>
            <a:custGeom>
              <a:avLst/>
              <a:gdLst>
                <a:gd name="T0" fmla="*/ 5576 w 5577"/>
                <a:gd name="T1" fmla="*/ 0 h 5797"/>
                <a:gd name="T2" fmla="*/ 91 w 5577"/>
                <a:gd name="T3" fmla="*/ 5536 h 5797"/>
                <a:gd name="T4" fmla="*/ 91 w 5577"/>
                <a:gd name="T5" fmla="*/ 5536 h 5797"/>
                <a:gd name="T6" fmla="*/ 41 w 5577"/>
                <a:gd name="T7" fmla="*/ 5796 h 5797"/>
                <a:gd name="T8" fmla="*/ 5576 w 5577"/>
                <a:gd name="T9" fmla="*/ 0 h 5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7" h="5797">
                  <a:moveTo>
                    <a:pt x="5576" y="0"/>
                  </a:moveTo>
                  <a:lnTo>
                    <a:pt x="91" y="5536"/>
                  </a:lnTo>
                  <a:lnTo>
                    <a:pt x="91" y="5536"/>
                  </a:lnTo>
                  <a:cubicBezTo>
                    <a:pt x="91" y="5536"/>
                    <a:pt x="0" y="5650"/>
                    <a:pt x="41" y="5796"/>
                  </a:cubicBezTo>
                  <a:lnTo>
                    <a:pt x="55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27152CA-0752-4D4A-A68B-B811216F5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756" y="6888617"/>
              <a:ext cx="1166522" cy="1209727"/>
            </a:xfrm>
            <a:custGeom>
              <a:avLst/>
              <a:gdLst>
                <a:gd name="T0" fmla="*/ 1529 w 1787"/>
                <a:gd name="T1" fmla="*/ 223 h 1851"/>
                <a:gd name="T2" fmla="*/ 1529 w 1787"/>
                <a:gd name="T3" fmla="*/ 223 h 1851"/>
                <a:gd name="T4" fmla="*/ 1440 w 1787"/>
                <a:gd name="T5" fmla="*/ 0 h 1851"/>
                <a:gd name="T6" fmla="*/ 190 w 1787"/>
                <a:gd name="T7" fmla="*/ 1249 h 1851"/>
                <a:gd name="T8" fmla="*/ 190 w 1787"/>
                <a:gd name="T9" fmla="*/ 1249 h 1851"/>
                <a:gd name="T10" fmla="*/ 159 w 1787"/>
                <a:gd name="T11" fmla="*/ 1280 h 1851"/>
                <a:gd name="T12" fmla="*/ 159 w 1787"/>
                <a:gd name="T13" fmla="*/ 1280 h 1851"/>
                <a:gd name="T14" fmla="*/ 153 w 1787"/>
                <a:gd name="T15" fmla="*/ 1287 h 1851"/>
                <a:gd name="T16" fmla="*/ 143 w 1787"/>
                <a:gd name="T17" fmla="*/ 1297 h 1851"/>
                <a:gd name="T18" fmla="*/ 144 w 1787"/>
                <a:gd name="T19" fmla="*/ 1297 h 1851"/>
                <a:gd name="T20" fmla="*/ 144 w 1787"/>
                <a:gd name="T21" fmla="*/ 1297 h 1851"/>
                <a:gd name="T22" fmla="*/ 109 w 1787"/>
                <a:gd name="T23" fmla="*/ 1748 h 1851"/>
                <a:gd name="T24" fmla="*/ 109 w 1787"/>
                <a:gd name="T25" fmla="*/ 1748 h 1851"/>
                <a:gd name="T26" fmla="*/ 546 w 1787"/>
                <a:gd name="T27" fmla="*/ 1695 h 1851"/>
                <a:gd name="T28" fmla="*/ 558 w 1787"/>
                <a:gd name="T29" fmla="*/ 1683 h 1851"/>
                <a:gd name="T30" fmla="*/ 1786 w 1787"/>
                <a:gd name="T31" fmla="*/ 287 h 1851"/>
                <a:gd name="T32" fmla="*/ 1786 w 1787"/>
                <a:gd name="T33" fmla="*/ 287 h 1851"/>
                <a:gd name="T34" fmla="*/ 1529 w 1787"/>
                <a:gd name="T35" fmla="*/ 223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7" h="1851">
                  <a:moveTo>
                    <a:pt x="1529" y="223"/>
                  </a:moveTo>
                  <a:lnTo>
                    <a:pt x="1529" y="223"/>
                  </a:lnTo>
                  <a:cubicBezTo>
                    <a:pt x="1469" y="167"/>
                    <a:pt x="1431" y="91"/>
                    <a:pt x="1440" y="0"/>
                  </a:cubicBezTo>
                  <a:lnTo>
                    <a:pt x="190" y="1249"/>
                  </a:lnTo>
                  <a:lnTo>
                    <a:pt x="190" y="1249"/>
                  </a:lnTo>
                  <a:cubicBezTo>
                    <a:pt x="180" y="1259"/>
                    <a:pt x="169" y="1269"/>
                    <a:pt x="159" y="1280"/>
                  </a:cubicBezTo>
                  <a:lnTo>
                    <a:pt x="159" y="1280"/>
                  </a:lnTo>
                  <a:cubicBezTo>
                    <a:pt x="157" y="1282"/>
                    <a:pt x="155" y="1285"/>
                    <a:pt x="153" y="1287"/>
                  </a:cubicBezTo>
                  <a:lnTo>
                    <a:pt x="143" y="1297"/>
                  </a:lnTo>
                  <a:lnTo>
                    <a:pt x="144" y="1297"/>
                  </a:lnTo>
                  <a:lnTo>
                    <a:pt x="144" y="1297"/>
                  </a:lnTo>
                  <a:cubicBezTo>
                    <a:pt x="17" y="1448"/>
                    <a:pt x="0" y="1646"/>
                    <a:pt x="109" y="1748"/>
                  </a:cubicBezTo>
                  <a:lnTo>
                    <a:pt x="109" y="1748"/>
                  </a:lnTo>
                  <a:cubicBezTo>
                    <a:pt x="219" y="1850"/>
                    <a:pt x="405" y="1833"/>
                    <a:pt x="546" y="1695"/>
                  </a:cubicBezTo>
                  <a:lnTo>
                    <a:pt x="558" y="1683"/>
                  </a:lnTo>
                  <a:lnTo>
                    <a:pt x="1786" y="287"/>
                  </a:lnTo>
                  <a:lnTo>
                    <a:pt x="1786" y="287"/>
                  </a:lnTo>
                  <a:cubicBezTo>
                    <a:pt x="1686" y="317"/>
                    <a:pt x="1597" y="285"/>
                    <a:pt x="1529" y="223"/>
                  </a:cubicBezTo>
                </a:path>
              </a:pathLst>
            </a:custGeom>
            <a:solidFill>
              <a:srgbClr val="E7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830135B-AF73-DB4B-A4A4-31EB3F7FF7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8640" y="7484561"/>
              <a:ext cx="414764" cy="394980"/>
            </a:xfrm>
            <a:custGeom>
              <a:avLst/>
              <a:gdLst>
                <a:gd name="connsiteX0" fmla="*/ 8473 w 258057"/>
                <a:gd name="connsiteY0" fmla="*/ 84308 h 245747"/>
                <a:gd name="connsiteX1" fmla="*/ 11626 w 258057"/>
                <a:gd name="connsiteY1" fmla="*/ 89249 h 245747"/>
                <a:gd name="connsiteX2" fmla="*/ 174114 w 258057"/>
                <a:gd name="connsiteY2" fmla="*/ 229744 h 245747"/>
                <a:gd name="connsiteX3" fmla="*/ 176275 w 258057"/>
                <a:gd name="connsiteY3" fmla="*/ 237290 h 245747"/>
                <a:gd name="connsiteX4" fmla="*/ 3699 w 258057"/>
                <a:gd name="connsiteY4" fmla="*/ 87452 h 245747"/>
                <a:gd name="connsiteX5" fmla="*/ 8473 w 258057"/>
                <a:gd name="connsiteY5" fmla="*/ 84308 h 245747"/>
                <a:gd name="connsiteX6" fmla="*/ 35011 w 258057"/>
                <a:gd name="connsiteY6" fmla="*/ 55866 h 245747"/>
                <a:gd name="connsiteX7" fmla="*/ 37893 w 258057"/>
                <a:gd name="connsiteY7" fmla="*/ 60668 h 245747"/>
                <a:gd name="connsiteX8" fmla="*/ 200741 w 258057"/>
                <a:gd name="connsiteY8" fmla="*/ 200335 h 245747"/>
                <a:gd name="connsiteX9" fmla="*/ 203263 w 258057"/>
                <a:gd name="connsiteY9" fmla="*/ 208234 h 245747"/>
                <a:gd name="connsiteX10" fmla="*/ 29967 w 258057"/>
                <a:gd name="connsiteY10" fmla="*/ 58873 h 245747"/>
                <a:gd name="connsiteX11" fmla="*/ 35011 w 258057"/>
                <a:gd name="connsiteY11" fmla="*/ 55866 h 245747"/>
                <a:gd name="connsiteX12" fmla="*/ 60845 w 258057"/>
                <a:gd name="connsiteY12" fmla="*/ 28660 h 245747"/>
                <a:gd name="connsiteX13" fmla="*/ 63720 w 258057"/>
                <a:gd name="connsiteY13" fmla="*/ 33341 h 245747"/>
                <a:gd name="connsiteX14" fmla="*/ 226160 w 258057"/>
                <a:gd name="connsiteY14" fmla="*/ 173786 h 245747"/>
                <a:gd name="connsiteX15" fmla="*/ 228676 w 258057"/>
                <a:gd name="connsiteY15" fmla="*/ 181348 h 245747"/>
                <a:gd name="connsiteX16" fmla="*/ 55813 w 258057"/>
                <a:gd name="connsiteY16" fmla="*/ 31540 h 245747"/>
                <a:gd name="connsiteX17" fmla="*/ 60845 w 258057"/>
                <a:gd name="connsiteY17" fmla="*/ 28660 h 245747"/>
                <a:gd name="connsiteX18" fmla="*/ 86853 w 258057"/>
                <a:gd name="connsiteY18" fmla="*/ 138 h 245747"/>
                <a:gd name="connsiteX19" fmla="*/ 89739 w 258057"/>
                <a:gd name="connsiteY19" fmla="*/ 5153 h 245747"/>
                <a:gd name="connsiteX20" fmla="*/ 253120 w 258057"/>
                <a:gd name="connsiteY20" fmla="*/ 145769 h 245747"/>
                <a:gd name="connsiteX21" fmla="*/ 255284 w 258057"/>
                <a:gd name="connsiteY21" fmla="*/ 153722 h 245747"/>
                <a:gd name="connsiteX22" fmla="*/ 81804 w 258057"/>
                <a:gd name="connsiteY22" fmla="*/ 2985 h 245747"/>
                <a:gd name="connsiteX23" fmla="*/ 86853 w 258057"/>
                <a:gd name="connsiteY23" fmla="*/ 138 h 2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057" h="245747">
                  <a:moveTo>
                    <a:pt x="8473" y="84308"/>
                  </a:moveTo>
                  <a:cubicBezTo>
                    <a:pt x="10455" y="84757"/>
                    <a:pt x="12166" y="86554"/>
                    <a:pt x="11626" y="89249"/>
                  </a:cubicBezTo>
                  <a:cubicBezTo>
                    <a:pt x="-12514" y="174049"/>
                    <a:pt x="93770" y="264957"/>
                    <a:pt x="174114" y="229744"/>
                  </a:cubicBezTo>
                  <a:cubicBezTo>
                    <a:pt x="178797" y="227588"/>
                    <a:pt x="180959" y="235493"/>
                    <a:pt x="176275" y="237290"/>
                  </a:cubicBezTo>
                  <a:cubicBezTo>
                    <a:pt x="90528" y="275378"/>
                    <a:pt x="-21881" y="177642"/>
                    <a:pt x="3699" y="87452"/>
                  </a:cubicBezTo>
                  <a:cubicBezTo>
                    <a:pt x="4239" y="84757"/>
                    <a:pt x="6492" y="83859"/>
                    <a:pt x="8473" y="84308"/>
                  </a:cubicBezTo>
                  <a:close/>
                  <a:moveTo>
                    <a:pt x="35011" y="55866"/>
                  </a:moveTo>
                  <a:cubicBezTo>
                    <a:pt x="36992" y="56359"/>
                    <a:pt x="38614" y="58155"/>
                    <a:pt x="37893" y="60668"/>
                  </a:cubicBezTo>
                  <a:cubicBezTo>
                    <a:pt x="14835" y="144325"/>
                    <a:pt x="122560" y="234803"/>
                    <a:pt x="200741" y="200335"/>
                  </a:cubicBezTo>
                  <a:cubicBezTo>
                    <a:pt x="205785" y="198181"/>
                    <a:pt x="207947" y="206080"/>
                    <a:pt x="203263" y="208234"/>
                  </a:cubicBezTo>
                  <a:cubicBezTo>
                    <a:pt x="119317" y="245215"/>
                    <a:pt x="5107" y="147915"/>
                    <a:pt x="29967" y="58873"/>
                  </a:cubicBezTo>
                  <a:cubicBezTo>
                    <a:pt x="30687" y="56180"/>
                    <a:pt x="33029" y="55372"/>
                    <a:pt x="35011" y="55866"/>
                  </a:cubicBezTo>
                  <a:close/>
                  <a:moveTo>
                    <a:pt x="60845" y="28660"/>
                  </a:moveTo>
                  <a:cubicBezTo>
                    <a:pt x="62821" y="29110"/>
                    <a:pt x="64439" y="30820"/>
                    <a:pt x="63720" y="33341"/>
                  </a:cubicBezTo>
                  <a:cubicBezTo>
                    <a:pt x="41798" y="112566"/>
                    <a:pt x="150690" y="206556"/>
                    <a:pt x="226160" y="173786"/>
                  </a:cubicBezTo>
                  <a:cubicBezTo>
                    <a:pt x="231192" y="171625"/>
                    <a:pt x="233348" y="179187"/>
                    <a:pt x="228676" y="181348"/>
                  </a:cubicBezTo>
                  <a:cubicBezTo>
                    <a:pt x="147456" y="216639"/>
                    <a:pt x="32094" y="116527"/>
                    <a:pt x="55813" y="31540"/>
                  </a:cubicBezTo>
                  <a:cubicBezTo>
                    <a:pt x="56532" y="29020"/>
                    <a:pt x="58868" y="28209"/>
                    <a:pt x="60845" y="28660"/>
                  </a:cubicBezTo>
                  <a:close/>
                  <a:moveTo>
                    <a:pt x="86853" y="138"/>
                  </a:moveTo>
                  <a:cubicBezTo>
                    <a:pt x="88837" y="635"/>
                    <a:pt x="90460" y="2442"/>
                    <a:pt x="89739" y="5153"/>
                  </a:cubicBezTo>
                  <a:cubicBezTo>
                    <a:pt x="68820" y="82872"/>
                    <a:pt x="180266" y="177580"/>
                    <a:pt x="253120" y="145769"/>
                  </a:cubicBezTo>
                  <a:cubicBezTo>
                    <a:pt x="257809" y="143601"/>
                    <a:pt x="260334" y="151553"/>
                    <a:pt x="255284" y="153722"/>
                  </a:cubicBezTo>
                  <a:cubicBezTo>
                    <a:pt x="176659" y="188063"/>
                    <a:pt x="59082" y="86487"/>
                    <a:pt x="81804" y="2985"/>
                  </a:cubicBezTo>
                  <a:cubicBezTo>
                    <a:pt x="82526" y="454"/>
                    <a:pt x="84870" y="-359"/>
                    <a:pt x="86853" y="138"/>
                  </a:cubicBezTo>
                  <a:close/>
                </a:path>
              </a:pathLst>
            </a:custGeom>
            <a:solidFill>
              <a:srgbClr val="9E79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CC91434-0488-8F43-A5AE-05BCB88FF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06069" y="7007527"/>
              <a:ext cx="348401" cy="315296"/>
            </a:xfrm>
            <a:custGeom>
              <a:avLst/>
              <a:gdLst>
                <a:gd name="connsiteX0" fmla="*/ 5060 w 200415"/>
                <a:gd name="connsiteY0" fmla="*/ 55737 h 181372"/>
                <a:gd name="connsiteX1" fmla="*/ 8480 w 200415"/>
                <a:gd name="connsiteY1" fmla="*/ 60389 h 181372"/>
                <a:gd name="connsiteX2" fmla="*/ 143112 w 200415"/>
                <a:gd name="connsiteY2" fmla="*/ 168424 h 181372"/>
                <a:gd name="connsiteX3" fmla="*/ 145272 w 200415"/>
                <a:gd name="connsiteY3" fmla="*/ 176373 h 181372"/>
                <a:gd name="connsiteX4" fmla="*/ 560 w 200415"/>
                <a:gd name="connsiteY4" fmla="*/ 58944 h 181372"/>
                <a:gd name="connsiteX5" fmla="*/ 5060 w 200415"/>
                <a:gd name="connsiteY5" fmla="*/ 55737 h 181372"/>
                <a:gd name="connsiteX6" fmla="*/ 32834 w 200415"/>
                <a:gd name="connsiteY6" fmla="*/ 25743 h 181372"/>
                <a:gd name="connsiteX7" fmla="*/ 35973 w 200415"/>
                <a:gd name="connsiteY7" fmla="*/ 30553 h 181372"/>
                <a:gd name="connsiteX8" fmla="*/ 170126 w 200415"/>
                <a:gd name="connsiteY8" fmla="*/ 138067 h 181372"/>
                <a:gd name="connsiteX9" fmla="*/ 172637 w 200415"/>
                <a:gd name="connsiteY9" fmla="*/ 145977 h 181372"/>
                <a:gd name="connsiteX10" fmla="*/ 28082 w 200415"/>
                <a:gd name="connsiteY10" fmla="*/ 28755 h 181372"/>
                <a:gd name="connsiteX11" fmla="*/ 32834 w 200415"/>
                <a:gd name="connsiteY11" fmla="*/ 25743 h 181372"/>
                <a:gd name="connsiteX12" fmla="*/ 56991 w 200415"/>
                <a:gd name="connsiteY12" fmla="*/ 119 h 181372"/>
                <a:gd name="connsiteX13" fmla="*/ 60290 w 200415"/>
                <a:gd name="connsiteY13" fmla="*/ 4793 h 181372"/>
                <a:gd name="connsiteX14" fmla="*/ 195468 w 200415"/>
                <a:gd name="connsiteY14" fmla="*/ 112667 h 181372"/>
                <a:gd name="connsiteX15" fmla="*/ 197637 w 200415"/>
                <a:gd name="connsiteY15" fmla="*/ 120577 h 181372"/>
                <a:gd name="connsiteX16" fmla="*/ 52338 w 200415"/>
                <a:gd name="connsiteY16" fmla="*/ 2995 h 181372"/>
                <a:gd name="connsiteX17" fmla="*/ 56991 w 200415"/>
                <a:gd name="connsiteY17" fmla="*/ 119 h 18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15" h="181372">
                  <a:moveTo>
                    <a:pt x="5060" y="55737"/>
                  </a:moveTo>
                  <a:cubicBezTo>
                    <a:pt x="7040" y="56144"/>
                    <a:pt x="8840" y="57860"/>
                    <a:pt x="8480" y="60389"/>
                  </a:cubicBezTo>
                  <a:cubicBezTo>
                    <a:pt x="920" y="117839"/>
                    <a:pt x="89115" y="191548"/>
                    <a:pt x="143112" y="168424"/>
                  </a:cubicBezTo>
                  <a:cubicBezTo>
                    <a:pt x="147791" y="166256"/>
                    <a:pt x="150311" y="174566"/>
                    <a:pt x="145272" y="176373"/>
                  </a:cubicBezTo>
                  <a:cubicBezTo>
                    <a:pt x="85155" y="202388"/>
                    <a:pt x="-8079" y="121452"/>
                    <a:pt x="560" y="58944"/>
                  </a:cubicBezTo>
                  <a:cubicBezTo>
                    <a:pt x="920" y="56234"/>
                    <a:pt x="3080" y="55331"/>
                    <a:pt x="5060" y="55737"/>
                  </a:cubicBezTo>
                  <a:close/>
                  <a:moveTo>
                    <a:pt x="32834" y="25743"/>
                  </a:moveTo>
                  <a:cubicBezTo>
                    <a:pt x="34807" y="26238"/>
                    <a:pt x="36511" y="28036"/>
                    <a:pt x="35973" y="30553"/>
                  </a:cubicBezTo>
                  <a:cubicBezTo>
                    <a:pt x="26288" y="89164"/>
                    <a:pt x="115245" y="161799"/>
                    <a:pt x="170126" y="138067"/>
                  </a:cubicBezTo>
                  <a:cubicBezTo>
                    <a:pt x="175147" y="135909"/>
                    <a:pt x="177300" y="143820"/>
                    <a:pt x="172637" y="145977"/>
                  </a:cubicBezTo>
                  <a:cubicBezTo>
                    <a:pt x="111300" y="172227"/>
                    <a:pt x="17321" y="93479"/>
                    <a:pt x="28082" y="28755"/>
                  </a:cubicBezTo>
                  <a:cubicBezTo>
                    <a:pt x="28620" y="26058"/>
                    <a:pt x="30862" y="25249"/>
                    <a:pt x="32834" y="25743"/>
                  </a:cubicBezTo>
                  <a:close/>
                  <a:moveTo>
                    <a:pt x="56991" y="119"/>
                  </a:moveTo>
                  <a:cubicBezTo>
                    <a:pt x="59025" y="568"/>
                    <a:pt x="60832" y="2276"/>
                    <a:pt x="60290" y="4793"/>
                  </a:cubicBezTo>
                  <a:cubicBezTo>
                    <a:pt x="50169" y="63764"/>
                    <a:pt x="139806" y="136399"/>
                    <a:pt x="195468" y="112667"/>
                  </a:cubicBezTo>
                  <a:cubicBezTo>
                    <a:pt x="200167" y="110509"/>
                    <a:pt x="202697" y="118420"/>
                    <a:pt x="197637" y="120577"/>
                  </a:cubicBezTo>
                  <a:cubicBezTo>
                    <a:pt x="136192" y="146827"/>
                    <a:pt x="41133" y="67719"/>
                    <a:pt x="52338" y="2995"/>
                  </a:cubicBezTo>
                  <a:cubicBezTo>
                    <a:pt x="52699" y="478"/>
                    <a:pt x="54958" y="-331"/>
                    <a:pt x="56991" y="119"/>
                  </a:cubicBezTo>
                  <a:close/>
                </a:path>
              </a:pathLst>
            </a:custGeom>
            <a:solidFill>
              <a:srgbClr val="9E79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57B6AA-5D6F-D245-A4AB-9BBBB4EDBFB6}"/>
              </a:ext>
            </a:extLst>
          </p:cNvPr>
          <p:cNvSpPr txBox="1"/>
          <p:nvPr/>
        </p:nvSpPr>
        <p:spPr>
          <a:xfrm>
            <a:off x="197483" y="274674"/>
            <a:ext cx="723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PRESTO Long-term objectives</a:t>
            </a: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56EA4951-8E9F-7C4B-891B-DDD2EB33D13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53659" y="3638080"/>
            <a:ext cx="2366009" cy="2497329"/>
          </a:xfrm>
          <a:custGeom>
            <a:avLst/>
            <a:gdLst>
              <a:gd name="connsiteX0" fmla="*/ 3804046 w 4732018"/>
              <a:gd name="connsiteY0" fmla="*/ 986 h 4994658"/>
              <a:gd name="connsiteX1" fmla="*/ 3471921 w 4732018"/>
              <a:gd name="connsiteY1" fmla="*/ 143825 h 4994658"/>
              <a:gd name="connsiteX2" fmla="*/ 3165341 w 4732018"/>
              <a:gd name="connsiteY2" fmla="*/ 596139 h 4994658"/>
              <a:gd name="connsiteX3" fmla="*/ 2882276 w 4732018"/>
              <a:gd name="connsiteY3" fmla="*/ 1748945 h 4994658"/>
              <a:gd name="connsiteX4" fmla="*/ 2864808 w 4732018"/>
              <a:gd name="connsiteY4" fmla="*/ 1839337 h 4994658"/>
              <a:gd name="connsiteX5" fmla="*/ 1311976 w 4732018"/>
              <a:gd name="connsiteY5" fmla="*/ 3381048 h 4994658"/>
              <a:gd name="connsiteX6" fmla="*/ 1311789 w 4732018"/>
              <a:gd name="connsiteY6" fmla="*/ 3373701 h 4994658"/>
              <a:gd name="connsiteX7" fmla="*/ 1188272 w 4732018"/>
              <a:gd name="connsiteY7" fmla="*/ 3497244 h 4994658"/>
              <a:gd name="connsiteX8" fmla="*/ 1185147 w 4732018"/>
              <a:gd name="connsiteY8" fmla="*/ 3492818 h 4994658"/>
              <a:gd name="connsiteX9" fmla="*/ 1177057 w 4732018"/>
              <a:gd name="connsiteY9" fmla="*/ 3497817 h 4994658"/>
              <a:gd name="connsiteX10" fmla="*/ 1177270 w 4732018"/>
              <a:gd name="connsiteY10" fmla="*/ 3508248 h 4994658"/>
              <a:gd name="connsiteX11" fmla="*/ 1145127 w 4732018"/>
              <a:gd name="connsiteY11" fmla="*/ 3540398 h 4994658"/>
              <a:gd name="connsiteX12" fmla="*/ 1143145 w 4732018"/>
              <a:gd name="connsiteY12" fmla="*/ 3537362 h 4994658"/>
              <a:gd name="connsiteX13" fmla="*/ 1134883 w 4732018"/>
              <a:gd name="connsiteY13" fmla="*/ 3542599 h 4994658"/>
              <a:gd name="connsiteX14" fmla="*/ 1135076 w 4732018"/>
              <a:gd name="connsiteY14" fmla="*/ 3550451 h 4994658"/>
              <a:gd name="connsiteX15" fmla="*/ 1095354 w 4732018"/>
              <a:gd name="connsiteY15" fmla="*/ 3590182 h 4994658"/>
              <a:gd name="connsiteX16" fmla="*/ 1094855 w 4732018"/>
              <a:gd name="connsiteY16" fmla="*/ 3589504 h 4994658"/>
              <a:gd name="connsiteX17" fmla="*/ 1087031 w 4732018"/>
              <a:gd name="connsiteY17" fmla="*/ 3595079 h 4994658"/>
              <a:gd name="connsiteX18" fmla="*/ 1087203 w 4732018"/>
              <a:gd name="connsiteY18" fmla="*/ 3598334 h 4994658"/>
              <a:gd name="connsiteX19" fmla="*/ 710932 w 4732018"/>
              <a:gd name="connsiteY19" fmla="*/ 3974685 h 4994658"/>
              <a:gd name="connsiteX20" fmla="*/ 708159 w 4732018"/>
              <a:gd name="connsiteY20" fmla="*/ 3969867 h 4994658"/>
              <a:gd name="connsiteX21" fmla="*/ 700043 w 4732018"/>
              <a:gd name="connsiteY21" fmla="*/ 3974443 h 4994658"/>
              <a:gd name="connsiteX22" fmla="*/ 699179 w 4732018"/>
              <a:gd name="connsiteY22" fmla="*/ 3986440 h 4994658"/>
              <a:gd name="connsiteX23" fmla="*/ 667707 w 4732018"/>
              <a:gd name="connsiteY23" fmla="*/ 4017918 h 4994658"/>
              <a:gd name="connsiteX24" fmla="*/ 666350 w 4732018"/>
              <a:gd name="connsiteY24" fmla="*/ 4015709 h 4994658"/>
              <a:gd name="connsiteX25" fmla="*/ 658261 w 4732018"/>
              <a:gd name="connsiteY25" fmla="*/ 4020338 h 4994658"/>
              <a:gd name="connsiteX26" fmla="*/ 657616 w 4732018"/>
              <a:gd name="connsiteY26" fmla="*/ 4028011 h 4994658"/>
              <a:gd name="connsiteX27" fmla="*/ 625338 w 4732018"/>
              <a:gd name="connsiteY27" fmla="*/ 4060297 h 4994658"/>
              <a:gd name="connsiteX28" fmla="*/ 624821 w 4732018"/>
              <a:gd name="connsiteY28" fmla="*/ 4059436 h 4994658"/>
              <a:gd name="connsiteX29" fmla="*/ 616713 w 4732018"/>
              <a:gd name="connsiteY29" fmla="*/ 4064269 h 4994658"/>
              <a:gd name="connsiteX30" fmla="*/ 616233 w 4732018"/>
              <a:gd name="connsiteY30" fmla="*/ 4069404 h 4994658"/>
              <a:gd name="connsiteX31" fmla="*/ 577283 w 4732018"/>
              <a:gd name="connsiteY31" fmla="*/ 4108362 h 4994658"/>
              <a:gd name="connsiteX32" fmla="*/ 574486 w 4732018"/>
              <a:gd name="connsiteY32" fmla="*/ 4110203 h 4994658"/>
              <a:gd name="connsiteX33" fmla="*/ 574378 w 4732018"/>
              <a:gd name="connsiteY33" fmla="*/ 4111267 h 4994658"/>
              <a:gd name="connsiteX34" fmla="*/ 495673 w 4732018"/>
              <a:gd name="connsiteY34" fmla="*/ 4189989 h 4994658"/>
              <a:gd name="connsiteX35" fmla="*/ 475433 w 4732018"/>
              <a:gd name="connsiteY35" fmla="*/ 4210249 h 4994658"/>
              <a:gd name="connsiteX36" fmla="*/ 471516 w 4732018"/>
              <a:gd name="connsiteY36" fmla="*/ 4214824 h 4994658"/>
              <a:gd name="connsiteX37" fmla="*/ 464987 w 4732018"/>
              <a:gd name="connsiteY37" fmla="*/ 4221360 h 4994658"/>
              <a:gd name="connsiteX38" fmla="*/ 465640 w 4732018"/>
              <a:gd name="connsiteY38" fmla="*/ 4221360 h 4994658"/>
              <a:gd name="connsiteX39" fmla="*/ 419937 w 4732018"/>
              <a:gd name="connsiteY39" fmla="*/ 4488355 h 4994658"/>
              <a:gd name="connsiteX40" fmla="*/ 425252 w 4732018"/>
              <a:gd name="connsiteY40" fmla="*/ 4494811 h 4994658"/>
              <a:gd name="connsiteX41" fmla="*/ 400431 w 4732018"/>
              <a:gd name="connsiteY41" fmla="*/ 4521180 h 4994658"/>
              <a:gd name="connsiteX42" fmla="*/ 400637 w 4732018"/>
              <a:gd name="connsiteY42" fmla="*/ 4521570 h 4994658"/>
              <a:gd name="connsiteX43" fmla="*/ 62595 w 4732018"/>
              <a:gd name="connsiteY43" fmla="*/ 4885400 h 4994658"/>
              <a:gd name="connsiteX44" fmla="*/ 20208 w 4732018"/>
              <a:gd name="connsiteY44" fmla="*/ 4959386 h 4994658"/>
              <a:gd name="connsiteX45" fmla="*/ 17605 w 4732018"/>
              <a:gd name="connsiteY45" fmla="*/ 4961122 h 4994658"/>
              <a:gd name="connsiteX46" fmla="*/ 0 w 4732018"/>
              <a:gd name="connsiteY46" fmla="*/ 4991778 h 4994658"/>
              <a:gd name="connsiteX47" fmla="*/ 2686 w 4732018"/>
              <a:gd name="connsiteY47" fmla="*/ 4989969 h 4994658"/>
              <a:gd name="connsiteX48" fmla="*/ 0 w 4732018"/>
              <a:gd name="connsiteY48" fmla="*/ 4994658 h 4994658"/>
              <a:gd name="connsiteX49" fmla="*/ 101717 w 4732018"/>
              <a:gd name="connsiteY49" fmla="*/ 4925963 h 4994658"/>
              <a:gd name="connsiteX50" fmla="*/ 468525 w 4732018"/>
              <a:gd name="connsiteY50" fmla="*/ 4530820 h 4994658"/>
              <a:gd name="connsiteX51" fmla="*/ 504722 w 4732018"/>
              <a:gd name="connsiteY51" fmla="*/ 4551506 h 4994658"/>
              <a:gd name="connsiteX52" fmla="*/ 728103 w 4732018"/>
              <a:gd name="connsiteY52" fmla="*/ 4481474 h 4994658"/>
              <a:gd name="connsiteX53" fmla="*/ 735937 w 4732018"/>
              <a:gd name="connsiteY53" fmla="*/ 4473631 h 4994658"/>
              <a:gd name="connsiteX54" fmla="*/ 841382 w 4732018"/>
              <a:gd name="connsiteY54" fmla="*/ 4353639 h 4994658"/>
              <a:gd name="connsiteX55" fmla="*/ 851907 w 4732018"/>
              <a:gd name="connsiteY55" fmla="*/ 4351032 h 4994658"/>
              <a:gd name="connsiteX56" fmla="*/ 855817 w 4732018"/>
              <a:gd name="connsiteY56" fmla="*/ 4342586 h 4994658"/>
              <a:gd name="connsiteX57" fmla="*/ 852534 w 4732018"/>
              <a:gd name="connsiteY57" fmla="*/ 4340949 h 4994658"/>
              <a:gd name="connsiteX58" fmla="*/ 881868 w 4732018"/>
              <a:gd name="connsiteY58" fmla="*/ 4307568 h 4994658"/>
              <a:gd name="connsiteX59" fmla="*/ 895291 w 4732018"/>
              <a:gd name="connsiteY59" fmla="*/ 4304332 h 4994658"/>
              <a:gd name="connsiteX60" fmla="*/ 899129 w 4732018"/>
              <a:gd name="connsiteY60" fmla="*/ 4295388 h 4994658"/>
              <a:gd name="connsiteX61" fmla="*/ 894504 w 4732018"/>
              <a:gd name="connsiteY61" fmla="*/ 4293189 h 4994658"/>
              <a:gd name="connsiteX62" fmla="*/ 919344 w 4732018"/>
              <a:gd name="connsiteY62" fmla="*/ 4264922 h 4994658"/>
              <a:gd name="connsiteX63" fmla="*/ 936143 w 4732018"/>
              <a:gd name="connsiteY63" fmla="*/ 4261119 h 4994658"/>
              <a:gd name="connsiteX64" fmla="*/ 939971 w 4732018"/>
              <a:gd name="connsiteY64" fmla="*/ 4252437 h 4994658"/>
              <a:gd name="connsiteX65" fmla="*/ 933012 w 4732018"/>
              <a:gd name="connsiteY65" fmla="*/ 4249368 h 4994658"/>
              <a:gd name="connsiteX66" fmla="*/ 957583 w 4732018"/>
              <a:gd name="connsiteY66" fmla="*/ 4221407 h 4994658"/>
              <a:gd name="connsiteX67" fmla="*/ 978917 w 4732018"/>
              <a:gd name="connsiteY67" fmla="*/ 4216717 h 4994658"/>
              <a:gd name="connsiteX68" fmla="*/ 975438 w 4732018"/>
              <a:gd name="connsiteY68" fmla="*/ 4203934 h 4994658"/>
              <a:gd name="connsiteX69" fmla="*/ 972346 w 4732018"/>
              <a:gd name="connsiteY69" fmla="*/ 4204608 h 4994658"/>
              <a:gd name="connsiteX70" fmla="*/ 1326326 w 4732018"/>
              <a:gd name="connsiteY70" fmla="*/ 3801794 h 4994658"/>
              <a:gd name="connsiteX71" fmla="*/ 1338641 w 4732018"/>
              <a:gd name="connsiteY71" fmla="*/ 3799217 h 4994658"/>
              <a:gd name="connsiteX72" fmla="*/ 1343099 w 4732018"/>
              <a:gd name="connsiteY72" fmla="*/ 3789716 h 4994658"/>
              <a:gd name="connsiteX73" fmla="*/ 1338886 w 4732018"/>
              <a:gd name="connsiteY73" fmla="*/ 3787501 h 4994658"/>
              <a:gd name="connsiteX74" fmla="*/ 1372455 w 4732018"/>
              <a:gd name="connsiteY74" fmla="*/ 3749301 h 4994658"/>
              <a:gd name="connsiteX75" fmla="*/ 1386220 w 4732018"/>
              <a:gd name="connsiteY75" fmla="*/ 3746377 h 4994658"/>
              <a:gd name="connsiteX76" fmla="*/ 1390351 w 4732018"/>
              <a:gd name="connsiteY76" fmla="*/ 3736688 h 4994658"/>
              <a:gd name="connsiteX77" fmla="*/ 1385554 w 4732018"/>
              <a:gd name="connsiteY77" fmla="*/ 3734395 h 4994658"/>
              <a:gd name="connsiteX78" fmla="*/ 1410216 w 4732018"/>
              <a:gd name="connsiteY78" fmla="*/ 3706331 h 4994658"/>
              <a:gd name="connsiteX79" fmla="*/ 1429687 w 4732018"/>
              <a:gd name="connsiteY79" fmla="*/ 3702221 h 4994658"/>
              <a:gd name="connsiteX80" fmla="*/ 1425916 w 4732018"/>
              <a:gd name="connsiteY80" fmla="*/ 3688471 h 4994658"/>
              <a:gd name="connsiteX81" fmla="*/ 1425909 w 4732018"/>
              <a:gd name="connsiteY81" fmla="*/ 3688472 h 4994658"/>
              <a:gd name="connsiteX82" fmla="*/ 1537689 w 4732018"/>
              <a:gd name="connsiteY82" fmla="*/ 3561271 h 4994658"/>
              <a:gd name="connsiteX83" fmla="*/ 1529166 w 4732018"/>
              <a:gd name="connsiteY83" fmla="*/ 3562604 h 4994658"/>
              <a:gd name="connsiteX84" fmla="*/ 2947629 w 4732018"/>
              <a:gd name="connsiteY84" fmla="*/ 1936262 h 4994658"/>
              <a:gd name="connsiteX85" fmla="*/ 3055398 w 4732018"/>
              <a:gd name="connsiteY85" fmla="*/ 1907355 h 4994658"/>
              <a:gd name="connsiteX86" fmla="*/ 4184225 w 4732018"/>
              <a:gd name="connsiteY86" fmla="*/ 1542736 h 4994658"/>
              <a:gd name="connsiteX87" fmla="*/ 4613420 w 4732018"/>
              <a:gd name="connsiteY87" fmla="*/ 1205130 h 4994658"/>
              <a:gd name="connsiteX88" fmla="*/ 4709450 w 4732018"/>
              <a:gd name="connsiteY88" fmla="*/ 737575 h 4994658"/>
              <a:gd name="connsiteX89" fmla="*/ 4579338 w 4732018"/>
              <a:gd name="connsiteY89" fmla="*/ 572692 h 4994658"/>
              <a:gd name="connsiteX90" fmla="*/ 4536243 w 4732018"/>
              <a:gd name="connsiteY90" fmla="*/ 545972 h 4994658"/>
              <a:gd name="connsiteX91" fmla="*/ 4535828 w 4732018"/>
              <a:gd name="connsiteY91" fmla="*/ 544479 h 4994658"/>
              <a:gd name="connsiteX92" fmla="*/ 4417109 w 4732018"/>
              <a:gd name="connsiteY92" fmla="*/ 461066 h 4994658"/>
              <a:gd name="connsiteX93" fmla="*/ 4139754 w 4732018"/>
              <a:gd name="connsiteY93" fmla="*/ 578507 h 4994658"/>
              <a:gd name="connsiteX94" fmla="*/ 4102569 w 4732018"/>
              <a:gd name="connsiteY94" fmla="*/ 612062 h 4994658"/>
              <a:gd name="connsiteX95" fmla="*/ 4113115 w 4732018"/>
              <a:gd name="connsiteY95" fmla="*/ 599971 h 4994658"/>
              <a:gd name="connsiteX96" fmla="*/ 4097610 w 4732018"/>
              <a:gd name="connsiteY96" fmla="*/ 615365 h 4994658"/>
              <a:gd name="connsiteX97" fmla="*/ 4126444 w 4732018"/>
              <a:gd name="connsiteY97" fmla="*/ 584352 h 4994658"/>
              <a:gd name="connsiteX98" fmla="*/ 4142111 w 4732018"/>
              <a:gd name="connsiteY98" fmla="*/ 120920 h 4994658"/>
              <a:gd name="connsiteX99" fmla="*/ 4096560 w 4732018"/>
              <a:gd name="connsiteY99" fmla="*/ 125211 h 4994658"/>
              <a:gd name="connsiteX100" fmla="*/ 4061722 w 4732018"/>
              <a:gd name="connsiteY100" fmla="*/ 88011 h 4994658"/>
              <a:gd name="connsiteX101" fmla="*/ 3932118 w 4732018"/>
              <a:gd name="connsiteY101" fmla="*/ 14406 h 4994658"/>
              <a:gd name="connsiteX102" fmla="*/ 3804046 w 4732018"/>
              <a:gd name="connsiteY102" fmla="*/ 986 h 49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732018" h="4994658">
                <a:moveTo>
                  <a:pt x="3804046" y="986"/>
                </a:moveTo>
                <a:cubicBezTo>
                  <a:pt x="3678446" y="9994"/>
                  <a:pt x="3562130" y="79116"/>
                  <a:pt x="3471921" y="143825"/>
                </a:cubicBezTo>
                <a:cubicBezTo>
                  <a:pt x="3320919" y="251675"/>
                  <a:pt x="3229403" y="434038"/>
                  <a:pt x="3165341" y="596139"/>
                </a:cubicBezTo>
                <a:cubicBezTo>
                  <a:pt x="3073646" y="829914"/>
                  <a:pt x="2956438" y="1372456"/>
                  <a:pt x="2882276" y="1748945"/>
                </a:cubicBezTo>
                <a:lnTo>
                  <a:pt x="2864808" y="1839337"/>
                </a:lnTo>
                <a:lnTo>
                  <a:pt x="1311976" y="3381048"/>
                </a:lnTo>
                <a:lnTo>
                  <a:pt x="1311789" y="3373701"/>
                </a:lnTo>
                <a:lnTo>
                  <a:pt x="1188272" y="3497244"/>
                </a:lnTo>
                <a:lnTo>
                  <a:pt x="1185147" y="3492818"/>
                </a:lnTo>
                <a:cubicBezTo>
                  <a:pt x="1181612" y="3492036"/>
                  <a:pt x="1177685" y="3493442"/>
                  <a:pt x="1177057" y="3497817"/>
                </a:cubicBezTo>
                <a:lnTo>
                  <a:pt x="1177270" y="3508248"/>
                </a:lnTo>
                <a:lnTo>
                  <a:pt x="1145127" y="3540398"/>
                </a:lnTo>
                <a:lnTo>
                  <a:pt x="1143145" y="3537362"/>
                </a:lnTo>
                <a:cubicBezTo>
                  <a:pt x="1139717" y="3536504"/>
                  <a:pt x="1135819" y="3537910"/>
                  <a:pt x="1134883" y="3542599"/>
                </a:cubicBezTo>
                <a:lnTo>
                  <a:pt x="1135076" y="3550451"/>
                </a:lnTo>
                <a:lnTo>
                  <a:pt x="1095354" y="3590182"/>
                </a:lnTo>
                <a:lnTo>
                  <a:pt x="1094855" y="3589504"/>
                </a:lnTo>
                <a:cubicBezTo>
                  <a:pt x="1091412" y="3588798"/>
                  <a:pt x="1087657" y="3590368"/>
                  <a:pt x="1087031" y="3595079"/>
                </a:cubicBezTo>
                <a:lnTo>
                  <a:pt x="1087203" y="3598334"/>
                </a:lnTo>
                <a:lnTo>
                  <a:pt x="710932" y="3974685"/>
                </a:lnTo>
                <a:lnTo>
                  <a:pt x="708159" y="3969867"/>
                </a:lnTo>
                <a:cubicBezTo>
                  <a:pt x="704971" y="3969068"/>
                  <a:pt x="701203" y="3970375"/>
                  <a:pt x="700043" y="3974443"/>
                </a:cubicBezTo>
                <a:lnTo>
                  <a:pt x="699179" y="3986440"/>
                </a:lnTo>
                <a:lnTo>
                  <a:pt x="667707" y="4017918"/>
                </a:lnTo>
                <a:lnTo>
                  <a:pt x="666350" y="4015709"/>
                </a:lnTo>
                <a:cubicBezTo>
                  <a:pt x="663172" y="4014984"/>
                  <a:pt x="659417" y="4016288"/>
                  <a:pt x="658261" y="4020338"/>
                </a:cubicBezTo>
                <a:lnTo>
                  <a:pt x="657616" y="4028011"/>
                </a:lnTo>
                <a:lnTo>
                  <a:pt x="625338" y="4060297"/>
                </a:lnTo>
                <a:lnTo>
                  <a:pt x="624821" y="4059436"/>
                </a:lnTo>
                <a:cubicBezTo>
                  <a:pt x="621635" y="4058642"/>
                  <a:pt x="617870" y="4059941"/>
                  <a:pt x="616713" y="4064269"/>
                </a:cubicBezTo>
                <a:lnTo>
                  <a:pt x="616233" y="4069404"/>
                </a:lnTo>
                <a:lnTo>
                  <a:pt x="577283" y="4108362"/>
                </a:lnTo>
                <a:lnTo>
                  <a:pt x="574486" y="4110203"/>
                </a:lnTo>
                <a:lnTo>
                  <a:pt x="574378" y="4111267"/>
                </a:lnTo>
                <a:lnTo>
                  <a:pt x="495673" y="4189989"/>
                </a:lnTo>
                <a:cubicBezTo>
                  <a:pt x="489144" y="4196524"/>
                  <a:pt x="481962" y="4203060"/>
                  <a:pt x="475433" y="4210249"/>
                </a:cubicBezTo>
                <a:cubicBezTo>
                  <a:pt x="474127" y="4211556"/>
                  <a:pt x="472822" y="4213517"/>
                  <a:pt x="471516" y="4214824"/>
                </a:cubicBezTo>
                <a:lnTo>
                  <a:pt x="464987" y="4221360"/>
                </a:lnTo>
                <a:lnTo>
                  <a:pt x="465640" y="4221360"/>
                </a:lnTo>
                <a:cubicBezTo>
                  <a:pt x="393087" y="4307710"/>
                  <a:pt x="375520" y="4417579"/>
                  <a:pt x="419937" y="4488355"/>
                </a:cubicBezTo>
                <a:lnTo>
                  <a:pt x="425252" y="4494811"/>
                </a:lnTo>
                <a:lnTo>
                  <a:pt x="400431" y="4521180"/>
                </a:lnTo>
                <a:lnTo>
                  <a:pt x="400637" y="4521570"/>
                </a:lnTo>
                <a:lnTo>
                  <a:pt x="62595" y="4885400"/>
                </a:lnTo>
                <a:lnTo>
                  <a:pt x="20208" y="4959386"/>
                </a:lnTo>
                <a:lnTo>
                  <a:pt x="17605" y="4961122"/>
                </a:lnTo>
                <a:lnTo>
                  <a:pt x="0" y="4991778"/>
                </a:lnTo>
                <a:lnTo>
                  <a:pt x="2686" y="4989969"/>
                </a:lnTo>
                <a:lnTo>
                  <a:pt x="0" y="4994658"/>
                </a:lnTo>
                <a:lnTo>
                  <a:pt x="101717" y="4925963"/>
                </a:lnTo>
                <a:lnTo>
                  <a:pt x="468525" y="4530820"/>
                </a:lnTo>
                <a:lnTo>
                  <a:pt x="504722" y="4551506"/>
                </a:lnTo>
                <a:cubicBezTo>
                  <a:pt x="573490" y="4572277"/>
                  <a:pt x="659059" y="4549116"/>
                  <a:pt x="728103" y="4481474"/>
                </a:cubicBezTo>
                <a:lnTo>
                  <a:pt x="735937" y="4473631"/>
                </a:lnTo>
                <a:lnTo>
                  <a:pt x="841382" y="4353639"/>
                </a:lnTo>
                <a:lnTo>
                  <a:pt x="851907" y="4351032"/>
                </a:lnTo>
                <a:cubicBezTo>
                  <a:pt x="855672" y="4349588"/>
                  <a:pt x="856686" y="4345690"/>
                  <a:pt x="855817" y="4342586"/>
                </a:cubicBezTo>
                <a:lnTo>
                  <a:pt x="852534" y="4340949"/>
                </a:lnTo>
                <a:lnTo>
                  <a:pt x="881868" y="4307568"/>
                </a:lnTo>
                <a:lnTo>
                  <a:pt x="895291" y="4304332"/>
                </a:lnTo>
                <a:cubicBezTo>
                  <a:pt x="899056" y="4302601"/>
                  <a:pt x="900070" y="4298561"/>
                  <a:pt x="899129" y="4295388"/>
                </a:cubicBezTo>
                <a:lnTo>
                  <a:pt x="894504" y="4293189"/>
                </a:lnTo>
                <a:lnTo>
                  <a:pt x="919344" y="4264922"/>
                </a:lnTo>
                <a:lnTo>
                  <a:pt x="936143" y="4261119"/>
                </a:lnTo>
                <a:cubicBezTo>
                  <a:pt x="939899" y="4259382"/>
                  <a:pt x="940910" y="4255475"/>
                  <a:pt x="939971" y="4252437"/>
                </a:cubicBezTo>
                <a:lnTo>
                  <a:pt x="933012" y="4249368"/>
                </a:lnTo>
                <a:lnTo>
                  <a:pt x="957583" y="4221407"/>
                </a:lnTo>
                <a:lnTo>
                  <a:pt x="978917" y="4216717"/>
                </a:lnTo>
                <a:cubicBezTo>
                  <a:pt x="987035" y="4213230"/>
                  <a:pt x="982976" y="4200450"/>
                  <a:pt x="975438" y="4203934"/>
                </a:cubicBezTo>
                <a:lnTo>
                  <a:pt x="972346" y="4204608"/>
                </a:lnTo>
                <a:lnTo>
                  <a:pt x="1326326" y="3801794"/>
                </a:lnTo>
                <a:lnTo>
                  <a:pt x="1338641" y="3799217"/>
                </a:lnTo>
                <a:cubicBezTo>
                  <a:pt x="1343021" y="3797647"/>
                  <a:pt x="1344116" y="3793250"/>
                  <a:pt x="1343099" y="3789716"/>
                </a:cubicBezTo>
                <a:lnTo>
                  <a:pt x="1338886" y="3787501"/>
                </a:lnTo>
                <a:lnTo>
                  <a:pt x="1372455" y="3749301"/>
                </a:lnTo>
                <a:lnTo>
                  <a:pt x="1386220" y="3746377"/>
                </a:lnTo>
                <a:cubicBezTo>
                  <a:pt x="1390273" y="3744502"/>
                  <a:pt x="1391364" y="3740126"/>
                  <a:pt x="1390351" y="3736688"/>
                </a:cubicBezTo>
                <a:lnTo>
                  <a:pt x="1385554" y="3734395"/>
                </a:lnTo>
                <a:lnTo>
                  <a:pt x="1410216" y="3706331"/>
                </a:lnTo>
                <a:lnTo>
                  <a:pt x="1429687" y="3702221"/>
                </a:lnTo>
                <a:cubicBezTo>
                  <a:pt x="1438485" y="3698472"/>
                  <a:pt x="1434086" y="3684719"/>
                  <a:pt x="1425916" y="3688471"/>
                </a:cubicBezTo>
                <a:lnTo>
                  <a:pt x="1425909" y="3688472"/>
                </a:lnTo>
                <a:lnTo>
                  <a:pt x="1537689" y="3561271"/>
                </a:lnTo>
                <a:lnTo>
                  <a:pt x="1529166" y="3562604"/>
                </a:lnTo>
                <a:lnTo>
                  <a:pt x="2947629" y="1936262"/>
                </a:lnTo>
                <a:lnTo>
                  <a:pt x="3055398" y="1907355"/>
                </a:lnTo>
                <a:cubicBezTo>
                  <a:pt x="3425547" y="1806605"/>
                  <a:pt x="3958083" y="1650942"/>
                  <a:pt x="4184225" y="1542736"/>
                </a:cubicBezTo>
                <a:cubicBezTo>
                  <a:pt x="4341009" y="1468293"/>
                  <a:pt x="4516737" y="1363811"/>
                  <a:pt x="4613420" y="1205130"/>
                </a:cubicBezTo>
                <a:cubicBezTo>
                  <a:pt x="4690505" y="1079099"/>
                  <a:pt x="4772817" y="906704"/>
                  <a:pt x="4709450" y="737575"/>
                </a:cubicBezTo>
                <a:cubicBezTo>
                  <a:pt x="4688341" y="680334"/>
                  <a:pt x="4642299" y="618618"/>
                  <a:pt x="4579338" y="572692"/>
                </a:cubicBezTo>
                <a:lnTo>
                  <a:pt x="4536243" y="545972"/>
                </a:lnTo>
                <a:lnTo>
                  <a:pt x="4535828" y="544479"/>
                </a:lnTo>
                <a:cubicBezTo>
                  <a:pt x="4516405" y="502173"/>
                  <a:pt x="4475983" y="467991"/>
                  <a:pt x="4417109" y="461066"/>
                </a:cubicBezTo>
                <a:cubicBezTo>
                  <a:pt x="4348423" y="452986"/>
                  <a:pt x="4254623" y="482006"/>
                  <a:pt x="4139754" y="578507"/>
                </a:cubicBezTo>
                <a:lnTo>
                  <a:pt x="4102569" y="612062"/>
                </a:lnTo>
                <a:lnTo>
                  <a:pt x="4113115" y="599971"/>
                </a:lnTo>
                <a:lnTo>
                  <a:pt x="4097610" y="615365"/>
                </a:lnTo>
                <a:lnTo>
                  <a:pt x="4126444" y="584352"/>
                </a:lnTo>
                <a:cubicBezTo>
                  <a:pt x="4381030" y="281716"/>
                  <a:pt x="4264182" y="122881"/>
                  <a:pt x="4142111" y="120920"/>
                </a:cubicBezTo>
                <a:lnTo>
                  <a:pt x="4096560" y="125211"/>
                </a:lnTo>
                <a:lnTo>
                  <a:pt x="4061722" y="88011"/>
                </a:lnTo>
                <a:cubicBezTo>
                  <a:pt x="4020489" y="52194"/>
                  <a:pt x="3974608" y="26825"/>
                  <a:pt x="3932118" y="14406"/>
                </a:cubicBezTo>
                <a:cubicBezTo>
                  <a:pt x="3888811" y="1660"/>
                  <a:pt x="3845913" y="-2016"/>
                  <a:pt x="3804046" y="986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FF19D69-15BF-F942-BF7F-345ECF6BD107}"/>
              </a:ext>
            </a:extLst>
          </p:cNvPr>
          <p:cNvSpPr txBox="1"/>
          <p:nvPr/>
        </p:nvSpPr>
        <p:spPr>
          <a:xfrm>
            <a:off x="11111893" y="6427761"/>
            <a:ext cx="25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57" name="Freeform 43">
            <a:extLst>
              <a:ext uri="{FF2B5EF4-FFF2-40B4-BE49-F238E27FC236}">
                <a16:creationId xmlns:a16="http://schemas.microsoft.com/office/drawing/2014/main" id="{A237C4DE-EC0F-8244-B8B7-67E6A0C399A7}"/>
              </a:ext>
            </a:extLst>
          </p:cNvPr>
          <p:cNvSpPr/>
          <p:nvPr/>
        </p:nvSpPr>
        <p:spPr>
          <a:xfrm>
            <a:off x="2929406" y="4260458"/>
            <a:ext cx="8290499" cy="2230198"/>
          </a:xfrm>
          <a:custGeom>
            <a:avLst/>
            <a:gdLst>
              <a:gd name="connsiteX0" fmla="*/ 2015662 w 12683663"/>
              <a:gd name="connsiteY0" fmla="*/ 1869226 h 2871572"/>
              <a:gd name="connsiteX1" fmla="*/ 2015662 w 12683663"/>
              <a:gd name="connsiteY1" fmla="*/ 1869226 h 2871572"/>
              <a:gd name="connsiteX2" fmla="*/ 2015662 w 12683663"/>
              <a:gd name="connsiteY2" fmla="*/ 1869227 h 2871572"/>
              <a:gd name="connsiteX3" fmla="*/ 0 w 12683663"/>
              <a:gd name="connsiteY3" fmla="*/ 0 h 2871572"/>
              <a:gd name="connsiteX4" fmla="*/ 2489604 w 12683663"/>
              <a:gd name="connsiteY4" fmla="*/ 1018616 h 2871572"/>
              <a:gd name="connsiteX5" fmla="*/ 2540230 w 12683663"/>
              <a:gd name="connsiteY5" fmla="*/ 987860 h 2871572"/>
              <a:gd name="connsiteX6" fmla="*/ 3018007 w 12683663"/>
              <a:gd name="connsiteY6" fmla="*/ 866882 h 2871572"/>
              <a:gd name="connsiteX7" fmla="*/ 11681317 w 12683663"/>
              <a:gd name="connsiteY7" fmla="*/ 866882 h 2871572"/>
              <a:gd name="connsiteX8" fmla="*/ 12683663 w 12683663"/>
              <a:gd name="connsiteY8" fmla="*/ 1869227 h 2871572"/>
              <a:gd name="connsiteX9" fmla="*/ 12683661 w 12683663"/>
              <a:gd name="connsiteY9" fmla="*/ 1869227 h 2871572"/>
              <a:gd name="connsiteX10" fmla="*/ 11681317 w 12683663"/>
              <a:gd name="connsiteY10" fmla="*/ 2871572 h 2871572"/>
              <a:gd name="connsiteX11" fmla="*/ 3018007 w 12683663"/>
              <a:gd name="connsiteY11" fmla="*/ 2871571 h 2871572"/>
              <a:gd name="connsiteX12" fmla="*/ 2036026 w 12683663"/>
              <a:gd name="connsiteY12" fmla="*/ 2071234 h 2871572"/>
              <a:gd name="connsiteX13" fmla="*/ 2015662 w 12683663"/>
              <a:gd name="connsiteY13" fmla="*/ 1869226 h 2871572"/>
              <a:gd name="connsiteX14" fmla="*/ 2036026 w 12683663"/>
              <a:gd name="connsiteY14" fmla="*/ 1667220 h 2871572"/>
              <a:gd name="connsiteX15" fmla="*/ 2186847 w 12683663"/>
              <a:gd name="connsiteY15" fmla="*/ 1308806 h 2871572"/>
              <a:gd name="connsiteX16" fmla="*/ 2221908 w 12683663"/>
              <a:gd name="connsiteY16" fmla="*/ 1266312 h 28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83663" h="2871572">
                <a:moveTo>
                  <a:pt x="2015662" y="1869226"/>
                </a:moveTo>
                <a:lnTo>
                  <a:pt x="2015662" y="1869226"/>
                </a:lnTo>
                <a:lnTo>
                  <a:pt x="2015662" y="1869227"/>
                </a:lnTo>
                <a:close/>
                <a:moveTo>
                  <a:pt x="0" y="0"/>
                </a:moveTo>
                <a:lnTo>
                  <a:pt x="2489604" y="1018616"/>
                </a:lnTo>
                <a:lnTo>
                  <a:pt x="2540230" y="987860"/>
                </a:lnTo>
                <a:cubicBezTo>
                  <a:pt x="2682256" y="910707"/>
                  <a:pt x="2845013" y="866882"/>
                  <a:pt x="3018007" y="866882"/>
                </a:cubicBezTo>
                <a:lnTo>
                  <a:pt x="11681317" y="866882"/>
                </a:lnTo>
                <a:cubicBezTo>
                  <a:pt x="12234897" y="866882"/>
                  <a:pt x="12683663" y="1315647"/>
                  <a:pt x="12683663" y="1869227"/>
                </a:cubicBezTo>
                <a:lnTo>
                  <a:pt x="12683661" y="1869227"/>
                </a:lnTo>
                <a:cubicBezTo>
                  <a:pt x="12683661" y="2422807"/>
                  <a:pt x="12234897" y="2871572"/>
                  <a:pt x="11681317" y="2871572"/>
                </a:cubicBezTo>
                <a:lnTo>
                  <a:pt x="3018007" y="2871571"/>
                </a:lnTo>
                <a:cubicBezTo>
                  <a:pt x="2533625" y="2871571"/>
                  <a:pt x="2129491" y="2527985"/>
                  <a:pt x="2036026" y="2071234"/>
                </a:cubicBezTo>
                <a:lnTo>
                  <a:pt x="2015662" y="1869226"/>
                </a:lnTo>
                <a:lnTo>
                  <a:pt x="2036026" y="1667220"/>
                </a:lnTo>
                <a:cubicBezTo>
                  <a:pt x="2062731" y="1536719"/>
                  <a:pt x="2114796" y="1415457"/>
                  <a:pt x="2186847" y="1308806"/>
                </a:cubicBezTo>
                <a:lnTo>
                  <a:pt x="2221908" y="12663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4" name="TextBox 46">
            <a:extLst>
              <a:ext uri="{FF2B5EF4-FFF2-40B4-BE49-F238E27FC236}">
                <a16:creationId xmlns:a16="http://schemas.microsoft.com/office/drawing/2014/main" id="{FBB8A27A-C134-5741-BDDE-9DCAA8CDA3B6}"/>
              </a:ext>
            </a:extLst>
          </p:cNvPr>
          <p:cNvSpPr txBox="1"/>
          <p:nvPr/>
        </p:nvSpPr>
        <p:spPr>
          <a:xfrm>
            <a:off x="7525753" y="77469"/>
            <a:ext cx="2250248" cy="70788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dEtect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sp>
        <p:nvSpPr>
          <p:cNvPr id="41" name="Freeform 43">
            <a:extLst>
              <a:ext uri="{FF2B5EF4-FFF2-40B4-BE49-F238E27FC236}">
                <a16:creationId xmlns:a16="http://schemas.microsoft.com/office/drawing/2014/main" id="{1A5640DE-9B89-EE4F-B2A1-701F185B953A}"/>
              </a:ext>
            </a:extLst>
          </p:cNvPr>
          <p:cNvSpPr/>
          <p:nvPr/>
        </p:nvSpPr>
        <p:spPr>
          <a:xfrm>
            <a:off x="2880501" y="2607708"/>
            <a:ext cx="8960028" cy="2093218"/>
          </a:xfrm>
          <a:custGeom>
            <a:avLst/>
            <a:gdLst>
              <a:gd name="connsiteX0" fmla="*/ 2015662 w 12683663"/>
              <a:gd name="connsiteY0" fmla="*/ 1869226 h 2871572"/>
              <a:gd name="connsiteX1" fmla="*/ 2015662 w 12683663"/>
              <a:gd name="connsiteY1" fmla="*/ 1869226 h 2871572"/>
              <a:gd name="connsiteX2" fmla="*/ 2015662 w 12683663"/>
              <a:gd name="connsiteY2" fmla="*/ 1869227 h 2871572"/>
              <a:gd name="connsiteX3" fmla="*/ 0 w 12683663"/>
              <a:gd name="connsiteY3" fmla="*/ 0 h 2871572"/>
              <a:gd name="connsiteX4" fmla="*/ 2489604 w 12683663"/>
              <a:gd name="connsiteY4" fmla="*/ 1018616 h 2871572"/>
              <a:gd name="connsiteX5" fmla="*/ 2540230 w 12683663"/>
              <a:gd name="connsiteY5" fmla="*/ 987860 h 2871572"/>
              <a:gd name="connsiteX6" fmla="*/ 3018007 w 12683663"/>
              <a:gd name="connsiteY6" fmla="*/ 866882 h 2871572"/>
              <a:gd name="connsiteX7" fmla="*/ 11681317 w 12683663"/>
              <a:gd name="connsiteY7" fmla="*/ 866882 h 2871572"/>
              <a:gd name="connsiteX8" fmla="*/ 12683663 w 12683663"/>
              <a:gd name="connsiteY8" fmla="*/ 1869227 h 2871572"/>
              <a:gd name="connsiteX9" fmla="*/ 12683661 w 12683663"/>
              <a:gd name="connsiteY9" fmla="*/ 1869227 h 2871572"/>
              <a:gd name="connsiteX10" fmla="*/ 11681317 w 12683663"/>
              <a:gd name="connsiteY10" fmla="*/ 2871572 h 2871572"/>
              <a:gd name="connsiteX11" fmla="*/ 3018007 w 12683663"/>
              <a:gd name="connsiteY11" fmla="*/ 2871571 h 2871572"/>
              <a:gd name="connsiteX12" fmla="*/ 2036026 w 12683663"/>
              <a:gd name="connsiteY12" fmla="*/ 2071234 h 2871572"/>
              <a:gd name="connsiteX13" fmla="*/ 2015662 w 12683663"/>
              <a:gd name="connsiteY13" fmla="*/ 1869226 h 2871572"/>
              <a:gd name="connsiteX14" fmla="*/ 2036026 w 12683663"/>
              <a:gd name="connsiteY14" fmla="*/ 1667220 h 2871572"/>
              <a:gd name="connsiteX15" fmla="*/ 2186847 w 12683663"/>
              <a:gd name="connsiteY15" fmla="*/ 1308806 h 2871572"/>
              <a:gd name="connsiteX16" fmla="*/ 2221908 w 12683663"/>
              <a:gd name="connsiteY16" fmla="*/ 1266312 h 28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83663" h="2871572">
                <a:moveTo>
                  <a:pt x="2015662" y="1869226"/>
                </a:moveTo>
                <a:lnTo>
                  <a:pt x="2015662" y="1869226"/>
                </a:lnTo>
                <a:lnTo>
                  <a:pt x="2015662" y="1869227"/>
                </a:lnTo>
                <a:close/>
                <a:moveTo>
                  <a:pt x="0" y="0"/>
                </a:moveTo>
                <a:lnTo>
                  <a:pt x="2489604" y="1018616"/>
                </a:lnTo>
                <a:lnTo>
                  <a:pt x="2540230" y="987860"/>
                </a:lnTo>
                <a:cubicBezTo>
                  <a:pt x="2682256" y="910707"/>
                  <a:pt x="2845013" y="866882"/>
                  <a:pt x="3018007" y="866882"/>
                </a:cubicBezTo>
                <a:lnTo>
                  <a:pt x="11681317" y="866882"/>
                </a:lnTo>
                <a:cubicBezTo>
                  <a:pt x="12234897" y="866882"/>
                  <a:pt x="12683663" y="1315647"/>
                  <a:pt x="12683663" y="1869227"/>
                </a:cubicBezTo>
                <a:lnTo>
                  <a:pt x="12683661" y="1869227"/>
                </a:lnTo>
                <a:cubicBezTo>
                  <a:pt x="12683661" y="2422807"/>
                  <a:pt x="12234897" y="2871572"/>
                  <a:pt x="11681317" y="2871572"/>
                </a:cubicBezTo>
                <a:lnTo>
                  <a:pt x="3018007" y="2871571"/>
                </a:lnTo>
                <a:cubicBezTo>
                  <a:pt x="2533625" y="2871571"/>
                  <a:pt x="2129491" y="2527985"/>
                  <a:pt x="2036026" y="2071234"/>
                </a:cubicBezTo>
                <a:lnTo>
                  <a:pt x="2015662" y="1869226"/>
                </a:lnTo>
                <a:lnTo>
                  <a:pt x="2036026" y="1667220"/>
                </a:lnTo>
                <a:cubicBezTo>
                  <a:pt x="2062731" y="1536719"/>
                  <a:pt x="2114796" y="1415457"/>
                  <a:pt x="2186847" y="1308806"/>
                </a:cubicBezTo>
                <a:lnTo>
                  <a:pt x="2221908" y="126631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413106" y="3253131"/>
            <a:ext cx="7249717" cy="1384995"/>
            <a:chOff x="4764990" y="2898775"/>
            <a:chExt cx="7249717" cy="1384995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DBB627E7-945C-5E46-9D52-10C7EB11B5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64990" y="2997660"/>
              <a:ext cx="1280160" cy="1187224"/>
              <a:chOff x="5549725" y="318083"/>
              <a:chExt cx="796834" cy="796834"/>
            </a:xfrm>
          </p:grpSpPr>
          <p:sp>
            <p:nvSpPr>
              <p:cNvPr id="68" name="Oval 24">
                <a:extLst>
                  <a:ext uri="{FF2B5EF4-FFF2-40B4-BE49-F238E27FC236}">
                    <a16:creationId xmlns:a16="http://schemas.microsoft.com/office/drawing/2014/main" id="{B8AD3D8E-3113-2E4A-B7CC-D20826B357AB}"/>
                  </a:ext>
                </a:extLst>
              </p:cNvPr>
              <p:cNvSpPr/>
              <p:nvPr/>
            </p:nvSpPr>
            <p:spPr>
              <a:xfrm>
                <a:off x="5549725" y="318083"/>
                <a:ext cx="796834" cy="79683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Lato Light" panose="020F0502020204030203" pitchFamily="34" charset="0"/>
                </a:endParaRPr>
              </a:p>
            </p:txBody>
          </p:sp>
          <p:pic>
            <p:nvPicPr>
              <p:cNvPr id="70" name="Image 69">
                <a:extLst>
                  <a:ext uri="{FF2B5EF4-FFF2-40B4-BE49-F238E27FC236}">
                    <a16:creationId xmlns:a16="http://schemas.microsoft.com/office/drawing/2014/main" id="{6DF44C1B-7CA2-AD46-98B3-976833851B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61110" y="478621"/>
                <a:ext cx="740472" cy="493648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C37F5B26-C82C-5445-B29A-53F239D54B61}"/>
                </a:ext>
              </a:extLst>
            </p:cNvPr>
            <p:cNvSpPr txBox="1"/>
            <p:nvPr/>
          </p:nvSpPr>
          <p:spPr>
            <a:xfrm>
              <a:off x="6071476" y="2898775"/>
              <a:ext cx="594323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solidFill>
                    <a:schemeClr val="bg1"/>
                  </a:solidFill>
                </a:rPr>
                <a:t>Characterize</a:t>
              </a:r>
              <a:r>
                <a:rPr lang="fr-FR" sz="2800" dirty="0">
                  <a:solidFill>
                    <a:schemeClr val="bg1"/>
                  </a:solidFill>
                </a:rPr>
                <a:t> </a:t>
              </a:r>
              <a:r>
                <a:rPr lang="fr-FR" sz="2800" dirty="0" err="1">
                  <a:solidFill>
                    <a:schemeClr val="bg1"/>
                  </a:solidFill>
                </a:rPr>
                <a:t>genetic</a:t>
              </a:r>
              <a:r>
                <a:rPr lang="fr-FR" sz="2800" dirty="0">
                  <a:solidFill>
                    <a:schemeClr val="bg1"/>
                  </a:solidFill>
                </a:rPr>
                <a:t> </a:t>
              </a:r>
              <a:r>
                <a:rPr lang="fr-FR" sz="2800" dirty="0" err="1">
                  <a:solidFill>
                    <a:schemeClr val="bg1"/>
                  </a:solidFill>
                </a:rPr>
                <a:t>diversity</a:t>
              </a:r>
              <a:r>
                <a:rPr lang="fr-FR" sz="2800" dirty="0">
                  <a:solidFill>
                    <a:schemeClr val="bg1"/>
                  </a:solidFill>
                </a:rPr>
                <a:t> and </a:t>
              </a:r>
              <a:r>
                <a:rPr lang="fr-FR" sz="2800" dirty="0" err="1">
                  <a:solidFill>
                    <a:schemeClr val="bg1"/>
                  </a:solidFill>
                </a:rPr>
                <a:t>epidemiology</a:t>
              </a:r>
              <a:r>
                <a:rPr lang="fr-FR" sz="2800" dirty="0">
                  <a:solidFill>
                    <a:schemeClr val="bg1"/>
                  </a:solidFill>
                </a:rPr>
                <a:t> of </a:t>
              </a:r>
              <a:r>
                <a:rPr lang="fr-FR" sz="2800" dirty="0" err="1">
                  <a:solidFill>
                    <a:schemeClr val="bg1"/>
                  </a:solidFill>
                </a:rPr>
                <a:t>pathogens</a:t>
              </a:r>
              <a:r>
                <a:rPr lang="fr-FR" sz="2800" dirty="0">
                  <a:solidFill>
                    <a:schemeClr val="bg1"/>
                  </a:solidFill>
                </a:rPr>
                <a:t> of </a:t>
              </a:r>
              <a:r>
                <a:rPr lang="fr-FR" sz="2800" dirty="0" err="1">
                  <a:solidFill>
                    <a:schemeClr val="bg1"/>
                  </a:solidFill>
                </a:rPr>
                <a:t>potential</a:t>
              </a:r>
              <a:r>
                <a:rPr lang="fr-FR" sz="2800" dirty="0">
                  <a:solidFill>
                    <a:schemeClr val="bg1"/>
                  </a:solidFill>
                </a:rPr>
                <a:t> </a:t>
              </a:r>
              <a:r>
                <a:rPr lang="fr-FR" sz="2800" dirty="0" err="1">
                  <a:solidFill>
                    <a:schemeClr val="bg1"/>
                  </a:solidFill>
                </a:rPr>
                <a:t>zoonotic</a:t>
              </a:r>
              <a:r>
                <a:rPr lang="fr-FR" sz="2800" dirty="0">
                  <a:solidFill>
                    <a:schemeClr val="bg1"/>
                  </a:solidFill>
                </a:rPr>
                <a:t>  </a:t>
              </a:r>
              <a:r>
                <a:rPr lang="fr-FR" sz="2800" dirty="0" err="1">
                  <a:solidFill>
                    <a:schemeClr val="bg1"/>
                  </a:solidFill>
                </a:rPr>
                <a:t>emergence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255FE568-7F65-3941-814C-F978E9FA2102}"/>
              </a:ext>
            </a:extLst>
          </p:cNvPr>
          <p:cNvSpPr txBox="1"/>
          <p:nvPr/>
        </p:nvSpPr>
        <p:spPr>
          <a:xfrm>
            <a:off x="6047127" y="5005242"/>
            <a:ext cx="50403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Identify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behavior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risks</a:t>
            </a:r>
            <a:r>
              <a:rPr lang="fr-FR" sz="2800" dirty="0">
                <a:solidFill>
                  <a:schemeClr val="bg1"/>
                </a:solidFill>
              </a:rPr>
              <a:t> of </a:t>
            </a:r>
            <a:r>
              <a:rPr lang="fr-FR" sz="2800" dirty="0" err="1">
                <a:solidFill>
                  <a:schemeClr val="bg1"/>
                </a:solidFill>
              </a:rPr>
              <a:t>exposure</a:t>
            </a:r>
            <a:r>
              <a:rPr lang="fr-FR" sz="2800" dirty="0">
                <a:solidFill>
                  <a:schemeClr val="bg1"/>
                </a:solidFill>
              </a:rPr>
              <a:t> and susceptible </a:t>
            </a:r>
            <a:r>
              <a:rPr lang="fr-FR" sz="2800" dirty="0" err="1">
                <a:solidFill>
                  <a:schemeClr val="bg1"/>
                </a:solidFill>
              </a:rPr>
              <a:t>human</a:t>
            </a:r>
            <a:r>
              <a:rPr lang="fr-FR" sz="2800" dirty="0">
                <a:solidFill>
                  <a:schemeClr val="bg1"/>
                </a:solidFill>
              </a:rPr>
              <a:t> populations</a:t>
            </a:r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1A0ABA05-663C-054F-9DD0-E8B9645848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 r="12875" b="10024"/>
          <a:stretch/>
        </p:blipFill>
        <p:spPr>
          <a:xfrm>
            <a:off x="4759726" y="5116150"/>
            <a:ext cx="992485" cy="1188720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</p:pic>
      <p:sp>
        <p:nvSpPr>
          <p:cNvPr id="84" name="Freeform 46">
            <a:extLst>
              <a:ext uri="{FF2B5EF4-FFF2-40B4-BE49-F238E27FC236}">
                <a16:creationId xmlns:a16="http://schemas.microsoft.com/office/drawing/2014/main" id="{0883ADCA-4041-5B49-90E3-EF5488D19CB9}"/>
              </a:ext>
            </a:extLst>
          </p:cNvPr>
          <p:cNvSpPr/>
          <p:nvPr/>
        </p:nvSpPr>
        <p:spPr>
          <a:xfrm>
            <a:off x="3273137" y="1150483"/>
            <a:ext cx="7944614" cy="2363718"/>
          </a:xfrm>
          <a:custGeom>
            <a:avLst/>
            <a:gdLst>
              <a:gd name="connsiteX0" fmla="*/ 1883526 w 12551527"/>
              <a:gd name="connsiteY0" fmla="*/ 1002344 h 3210797"/>
              <a:gd name="connsiteX1" fmla="*/ 1883526 w 12551527"/>
              <a:gd name="connsiteY1" fmla="*/ 1002345 h 3210797"/>
              <a:gd name="connsiteX2" fmla="*/ 1883526 w 12551527"/>
              <a:gd name="connsiteY2" fmla="*/ 1002345 h 3210797"/>
              <a:gd name="connsiteX3" fmla="*/ 2885871 w 12551527"/>
              <a:gd name="connsiteY3" fmla="*/ 0 h 3210797"/>
              <a:gd name="connsiteX4" fmla="*/ 11549181 w 12551527"/>
              <a:gd name="connsiteY4" fmla="*/ 0 h 3210797"/>
              <a:gd name="connsiteX5" fmla="*/ 12551527 w 12551527"/>
              <a:gd name="connsiteY5" fmla="*/ 1002345 h 3210797"/>
              <a:gd name="connsiteX6" fmla="*/ 12551525 w 12551527"/>
              <a:gd name="connsiteY6" fmla="*/ 1002345 h 3210797"/>
              <a:gd name="connsiteX7" fmla="*/ 11549181 w 12551527"/>
              <a:gd name="connsiteY7" fmla="*/ 2004690 h 3210797"/>
              <a:gd name="connsiteX8" fmla="*/ 2885871 w 12551527"/>
              <a:gd name="connsiteY8" fmla="*/ 2004689 h 3210797"/>
              <a:gd name="connsiteX9" fmla="*/ 2325450 w 12551527"/>
              <a:gd name="connsiteY9" fmla="*/ 1833504 h 3210797"/>
              <a:gd name="connsiteX10" fmla="*/ 2232768 w 12551527"/>
              <a:gd name="connsiteY10" fmla="*/ 1757034 h 3210797"/>
              <a:gd name="connsiteX11" fmla="*/ 0 w 12551527"/>
              <a:gd name="connsiteY11" fmla="*/ 3210797 h 3210797"/>
              <a:gd name="connsiteX12" fmla="*/ 2014864 w 12551527"/>
              <a:gd name="connsiteY12" fmla="*/ 1489352 h 3210797"/>
              <a:gd name="connsiteX13" fmla="*/ 1962295 w 12551527"/>
              <a:gd name="connsiteY13" fmla="*/ 1392502 h 3210797"/>
              <a:gd name="connsiteX14" fmla="*/ 1903890 w 12551527"/>
              <a:gd name="connsiteY14" fmla="*/ 1204352 h 3210797"/>
              <a:gd name="connsiteX15" fmla="*/ 1883526 w 12551527"/>
              <a:gd name="connsiteY15" fmla="*/ 1002345 h 3210797"/>
              <a:gd name="connsiteX16" fmla="*/ 1903890 w 12551527"/>
              <a:gd name="connsiteY16" fmla="*/ 800338 h 3210797"/>
              <a:gd name="connsiteX17" fmla="*/ 2885871 w 12551527"/>
              <a:gd name="connsiteY17" fmla="*/ 0 h 321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51527" h="3210797">
                <a:moveTo>
                  <a:pt x="1883526" y="1002344"/>
                </a:moveTo>
                <a:lnTo>
                  <a:pt x="1883526" y="1002345"/>
                </a:lnTo>
                <a:lnTo>
                  <a:pt x="1883526" y="1002345"/>
                </a:lnTo>
                <a:close/>
                <a:moveTo>
                  <a:pt x="2885871" y="0"/>
                </a:moveTo>
                <a:lnTo>
                  <a:pt x="11549181" y="0"/>
                </a:lnTo>
                <a:cubicBezTo>
                  <a:pt x="12102761" y="0"/>
                  <a:pt x="12551527" y="448765"/>
                  <a:pt x="12551527" y="1002345"/>
                </a:cubicBezTo>
                <a:lnTo>
                  <a:pt x="12551525" y="1002345"/>
                </a:lnTo>
                <a:cubicBezTo>
                  <a:pt x="12551525" y="1555925"/>
                  <a:pt x="12102761" y="2004690"/>
                  <a:pt x="11549181" y="2004690"/>
                </a:cubicBezTo>
                <a:lnTo>
                  <a:pt x="2885871" y="2004689"/>
                </a:lnTo>
                <a:cubicBezTo>
                  <a:pt x="2678279" y="2004689"/>
                  <a:pt x="2485426" y="1941582"/>
                  <a:pt x="2325450" y="1833504"/>
                </a:cubicBezTo>
                <a:lnTo>
                  <a:pt x="2232768" y="1757034"/>
                </a:lnTo>
                <a:lnTo>
                  <a:pt x="0" y="3210797"/>
                </a:lnTo>
                <a:lnTo>
                  <a:pt x="2014864" y="1489352"/>
                </a:lnTo>
                <a:lnTo>
                  <a:pt x="1962295" y="1392502"/>
                </a:lnTo>
                <a:cubicBezTo>
                  <a:pt x="1936935" y="1332543"/>
                  <a:pt x="1917242" y="1269602"/>
                  <a:pt x="1903890" y="1204352"/>
                </a:cubicBezTo>
                <a:lnTo>
                  <a:pt x="1883526" y="1002345"/>
                </a:lnTo>
                <a:lnTo>
                  <a:pt x="1903890" y="800338"/>
                </a:lnTo>
                <a:cubicBezTo>
                  <a:pt x="1997355" y="343586"/>
                  <a:pt x="2401489" y="0"/>
                  <a:pt x="288587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628760" y="1239385"/>
            <a:ext cx="6273095" cy="1289450"/>
            <a:chOff x="4542514" y="611818"/>
            <a:chExt cx="6047531" cy="1289450"/>
          </a:xfrm>
        </p:grpSpPr>
        <p:grpSp>
          <p:nvGrpSpPr>
            <p:cNvPr id="85" name="Groupe 30">
              <a:extLst>
                <a:ext uri="{FF2B5EF4-FFF2-40B4-BE49-F238E27FC236}">
                  <a16:creationId xmlns:a16="http://schemas.microsoft.com/office/drawing/2014/main" id="{F8BFBC2D-D27E-1543-97F6-9F34CC9C51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42514" y="611818"/>
              <a:ext cx="1471641" cy="1289450"/>
              <a:chOff x="5548977" y="1814195"/>
              <a:chExt cx="796834" cy="796834"/>
            </a:xfrm>
          </p:grpSpPr>
          <p:sp>
            <p:nvSpPr>
              <p:cNvPr id="86" name="Oval 25">
                <a:extLst>
                  <a:ext uri="{FF2B5EF4-FFF2-40B4-BE49-F238E27FC236}">
                    <a16:creationId xmlns:a16="http://schemas.microsoft.com/office/drawing/2014/main" id="{46EE5FDA-F5E2-CC44-93CB-F3CE0F71D80B}"/>
                  </a:ext>
                </a:extLst>
              </p:cNvPr>
              <p:cNvSpPr/>
              <p:nvPr/>
            </p:nvSpPr>
            <p:spPr>
              <a:xfrm>
                <a:off x="5548977" y="1814195"/>
                <a:ext cx="796834" cy="796834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>
                  <a:latin typeface="Lato Light" panose="020F0502020204030203" pitchFamily="34" charset="0"/>
                </a:endParaRPr>
              </a:p>
            </p:txBody>
          </p:sp>
          <p:pic>
            <p:nvPicPr>
              <p:cNvPr id="87" name="Picture 8">
                <a:extLst>
                  <a:ext uri="{FF2B5EF4-FFF2-40B4-BE49-F238E27FC236}">
                    <a16:creationId xmlns:a16="http://schemas.microsoft.com/office/drawing/2014/main" id="{913EFEFD-5BF5-CD46-A60F-9A6EA3F0E3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5672" y="2319005"/>
                <a:ext cx="566262" cy="2445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8" name="Image 71">
                <a:extLst>
                  <a:ext uri="{FF2B5EF4-FFF2-40B4-BE49-F238E27FC236}">
                    <a16:creationId xmlns:a16="http://schemas.microsoft.com/office/drawing/2014/main" id="{17F98BA6-8A51-604B-9B9D-2843802B5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572990" y="2015635"/>
                <a:ext cx="516625" cy="370091"/>
              </a:xfrm>
              <a:prstGeom prst="rect">
                <a:avLst/>
              </a:prstGeom>
            </p:spPr>
          </p:pic>
          <p:pic>
            <p:nvPicPr>
              <p:cNvPr id="89" name="Image 72">
                <a:extLst>
                  <a:ext uri="{FF2B5EF4-FFF2-40B4-BE49-F238E27FC236}">
                    <a16:creationId xmlns:a16="http://schemas.microsoft.com/office/drawing/2014/main" id="{D48FAAB8-BA14-0347-8F9C-512F1D72B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65711" y="1833892"/>
                <a:ext cx="409254" cy="374424"/>
              </a:xfrm>
              <a:prstGeom prst="rect">
                <a:avLst/>
              </a:prstGeom>
            </p:spPr>
          </p:pic>
        </p:grpSp>
        <p:sp>
          <p:nvSpPr>
            <p:cNvPr id="90" name="ZoneTexte 73">
              <a:extLst>
                <a:ext uri="{FF2B5EF4-FFF2-40B4-BE49-F238E27FC236}">
                  <a16:creationId xmlns:a16="http://schemas.microsoft.com/office/drawing/2014/main" id="{F82807B7-D4A0-A045-81A8-E56DAFB40F15}"/>
                </a:ext>
              </a:extLst>
            </p:cNvPr>
            <p:cNvSpPr txBox="1"/>
            <p:nvPr/>
          </p:nvSpPr>
          <p:spPr>
            <a:xfrm>
              <a:off x="6128933" y="779490"/>
              <a:ext cx="44611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err="1">
                  <a:solidFill>
                    <a:schemeClr val="bg1"/>
                  </a:solidFill>
                </a:rPr>
                <a:t>Identify</a:t>
              </a:r>
              <a:r>
                <a:rPr lang="fr-FR" sz="2800" dirty="0">
                  <a:solidFill>
                    <a:schemeClr val="bg1"/>
                  </a:solidFill>
                </a:rPr>
                <a:t> animal </a:t>
              </a:r>
              <a:r>
                <a:rPr lang="fr-FR" sz="2800" dirty="0" err="1">
                  <a:solidFill>
                    <a:schemeClr val="bg1"/>
                  </a:solidFill>
                </a:rPr>
                <a:t>reservoirs</a:t>
              </a:r>
              <a:r>
                <a:rPr lang="fr-FR" sz="2800" dirty="0">
                  <a:solidFill>
                    <a:schemeClr val="bg1"/>
                  </a:solidFill>
                </a:rPr>
                <a:t> in </a:t>
              </a:r>
              <a:r>
                <a:rPr lang="fr-FR" sz="2800" dirty="0" err="1">
                  <a:solidFill>
                    <a:schemeClr val="bg1"/>
                  </a:solidFill>
                </a:rPr>
                <a:t>wildlife</a:t>
              </a:r>
              <a:r>
                <a:rPr lang="fr-FR" sz="2800" dirty="0">
                  <a:solidFill>
                    <a:schemeClr val="bg1"/>
                  </a:solidFill>
                </a:rPr>
                <a:t> and </a:t>
              </a:r>
              <a:r>
                <a:rPr lang="fr-FR" sz="2800" dirty="0" err="1">
                  <a:solidFill>
                    <a:schemeClr val="bg1"/>
                  </a:solidFill>
                </a:rPr>
                <a:t>domestic</a:t>
              </a:r>
              <a:r>
                <a:rPr lang="fr-FR" sz="2800" dirty="0">
                  <a:solidFill>
                    <a:schemeClr val="bg1"/>
                  </a:solidFill>
                </a:rPr>
                <a:t> </a:t>
              </a:r>
              <a:r>
                <a:rPr lang="fr-FR" sz="2800" dirty="0" err="1">
                  <a:solidFill>
                    <a:schemeClr val="bg1"/>
                  </a:solidFill>
                </a:rPr>
                <a:t>animals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44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A2FBAAC-7896-BE42-A643-A721CBD553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08426" y="1509510"/>
            <a:ext cx="3783918" cy="4555199"/>
          </a:xfrm>
          <a:custGeom>
            <a:avLst/>
            <a:gdLst>
              <a:gd name="T0" fmla="*/ 10135 w 11586"/>
              <a:gd name="T1" fmla="*/ 5216 h 13946"/>
              <a:gd name="T2" fmla="*/ 10135 w 11586"/>
              <a:gd name="T3" fmla="*/ 5216 h 13946"/>
              <a:gd name="T4" fmla="*/ 8344 w 11586"/>
              <a:gd name="T5" fmla="*/ 13110 h 13946"/>
              <a:gd name="T6" fmla="*/ 8344 w 11586"/>
              <a:gd name="T7" fmla="*/ 13110 h 13946"/>
              <a:gd name="T8" fmla="*/ 1450 w 11586"/>
              <a:gd name="T9" fmla="*/ 9195 h 13946"/>
              <a:gd name="T10" fmla="*/ 1450 w 11586"/>
              <a:gd name="T11" fmla="*/ 9195 h 13946"/>
              <a:gd name="T12" fmla="*/ 3093 w 11586"/>
              <a:gd name="T13" fmla="*/ 1225 h 13946"/>
              <a:gd name="T14" fmla="*/ 3093 w 11586"/>
              <a:gd name="T15" fmla="*/ 1225 h 13946"/>
              <a:gd name="T16" fmla="*/ 10135 w 11586"/>
              <a:gd name="T17" fmla="*/ 5216 h 13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86" h="13946">
                <a:moveTo>
                  <a:pt x="10135" y="5216"/>
                </a:moveTo>
                <a:lnTo>
                  <a:pt x="10135" y="5216"/>
                </a:lnTo>
                <a:cubicBezTo>
                  <a:pt x="11585" y="8497"/>
                  <a:pt x="10859" y="12221"/>
                  <a:pt x="8344" y="13110"/>
                </a:cubicBezTo>
                <a:lnTo>
                  <a:pt x="8344" y="13110"/>
                </a:lnTo>
                <a:cubicBezTo>
                  <a:pt x="5982" y="13945"/>
                  <a:pt x="2900" y="12478"/>
                  <a:pt x="1450" y="9195"/>
                </a:cubicBezTo>
                <a:lnTo>
                  <a:pt x="1450" y="9195"/>
                </a:lnTo>
                <a:cubicBezTo>
                  <a:pt x="0" y="5914"/>
                  <a:pt x="795" y="2412"/>
                  <a:pt x="3093" y="1225"/>
                </a:cubicBezTo>
                <a:lnTo>
                  <a:pt x="3093" y="1225"/>
                </a:lnTo>
                <a:cubicBezTo>
                  <a:pt x="5462" y="0"/>
                  <a:pt x="8685" y="1934"/>
                  <a:pt x="10135" y="5216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094C22C1-A52E-004C-9EE3-3D197CE0C3F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67268" y="1494847"/>
            <a:ext cx="3832891" cy="4586881"/>
          </a:xfrm>
          <a:custGeom>
            <a:avLst/>
            <a:gdLst>
              <a:gd name="T0" fmla="*/ 10283 w 11734"/>
              <a:gd name="T1" fmla="*/ 5070 h 14043"/>
              <a:gd name="T2" fmla="*/ 10283 w 11734"/>
              <a:gd name="T3" fmla="*/ 5070 h 14043"/>
              <a:gd name="T4" fmla="*/ 8492 w 11734"/>
              <a:gd name="T5" fmla="*/ 12964 h 14043"/>
              <a:gd name="T6" fmla="*/ 8492 w 11734"/>
              <a:gd name="T7" fmla="*/ 12964 h 14043"/>
              <a:gd name="T8" fmla="*/ 1450 w 11734"/>
              <a:gd name="T9" fmla="*/ 8972 h 14043"/>
              <a:gd name="T10" fmla="*/ 1450 w 11734"/>
              <a:gd name="T11" fmla="*/ 8972 h 14043"/>
              <a:gd name="T12" fmla="*/ 3241 w 11734"/>
              <a:gd name="T13" fmla="*/ 1079 h 14043"/>
              <a:gd name="T14" fmla="*/ 3241 w 11734"/>
              <a:gd name="T15" fmla="*/ 1079 h 14043"/>
              <a:gd name="T16" fmla="*/ 10283 w 11734"/>
              <a:gd name="T17" fmla="*/ 5070 h 14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34" h="14043">
                <a:moveTo>
                  <a:pt x="10283" y="5070"/>
                </a:moveTo>
                <a:lnTo>
                  <a:pt x="10283" y="5070"/>
                </a:lnTo>
                <a:cubicBezTo>
                  <a:pt x="11733" y="8351"/>
                  <a:pt x="10931" y="11886"/>
                  <a:pt x="8492" y="12964"/>
                </a:cubicBezTo>
                <a:lnTo>
                  <a:pt x="8492" y="12964"/>
                </a:lnTo>
                <a:cubicBezTo>
                  <a:pt x="6053" y="14042"/>
                  <a:pt x="2900" y="12255"/>
                  <a:pt x="1450" y="8972"/>
                </a:cubicBezTo>
                <a:lnTo>
                  <a:pt x="1450" y="8972"/>
                </a:lnTo>
                <a:cubicBezTo>
                  <a:pt x="0" y="5691"/>
                  <a:pt x="802" y="2156"/>
                  <a:pt x="3241" y="1079"/>
                </a:cubicBezTo>
                <a:lnTo>
                  <a:pt x="3241" y="1079"/>
                </a:lnTo>
                <a:cubicBezTo>
                  <a:pt x="5681" y="0"/>
                  <a:pt x="8833" y="1788"/>
                  <a:pt x="10283" y="50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D51A33D-11A7-F640-93D9-16ADF18D86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05323" y="1731724"/>
            <a:ext cx="3357106" cy="4087432"/>
          </a:xfrm>
          <a:custGeom>
            <a:avLst/>
            <a:gdLst>
              <a:gd name="connsiteX0" fmla="*/ 1877296 w 3699961"/>
              <a:gd name="connsiteY0" fmla="*/ 1751149 h 4505637"/>
              <a:gd name="connsiteX1" fmla="*/ 2253716 w 3699961"/>
              <a:gd name="connsiteY1" fmla="*/ 2066626 h 4505637"/>
              <a:gd name="connsiteX2" fmla="*/ 2122072 w 3699961"/>
              <a:gd name="connsiteY2" fmla="*/ 2648459 h 4505637"/>
              <a:gd name="connsiteX3" fmla="*/ 1603768 w 3699961"/>
              <a:gd name="connsiteY3" fmla="*/ 2354120 h 4505637"/>
              <a:gd name="connsiteX4" fmla="*/ 1735412 w 3699961"/>
              <a:gd name="connsiteY4" fmla="*/ 1772647 h 4505637"/>
              <a:gd name="connsiteX5" fmla="*/ 1877296 w 3699961"/>
              <a:gd name="connsiteY5" fmla="*/ 1751149 h 4505637"/>
              <a:gd name="connsiteX6" fmla="*/ 1824506 w 3699961"/>
              <a:gd name="connsiteY6" fmla="*/ 1521213 h 4505637"/>
              <a:gd name="connsiteX7" fmla="*/ 1610299 w 3699961"/>
              <a:gd name="connsiteY7" fmla="*/ 1553509 h 4505637"/>
              <a:gd name="connsiteX8" fmla="*/ 1410784 w 3699961"/>
              <a:gd name="connsiteY8" fmla="*/ 2431619 h 4505637"/>
              <a:gd name="connsiteX9" fmla="*/ 2194797 w 3699961"/>
              <a:gd name="connsiteY9" fmla="*/ 2875894 h 4505637"/>
              <a:gd name="connsiteX10" fmla="*/ 2393591 w 3699961"/>
              <a:gd name="connsiteY10" fmla="*/ 1997784 h 4505637"/>
              <a:gd name="connsiteX11" fmla="*/ 1824506 w 3699961"/>
              <a:gd name="connsiteY11" fmla="*/ 1521213 h 4505637"/>
              <a:gd name="connsiteX12" fmla="*/ 1706576 w 3699961"/>
              <a:gd name="connsiteY12" fmla="*/ 1188563 h 4505637"/>
              <a:gd name="connsiteX13" fmla="*/ 2626958 w 3699961"/>
              <a:gd name="connsiteY13" fmla="*/ 1894816 h 4505637"/>
              <a:gd name="connsiteX14" fmla="*/ 2333089 w 3699961"/>
              <a:gd name="connsiteY14" fmla="*/ 3189839 h 4505637"/>
              <a:gd name="connsiteX15" fmla="*/ 1177778 w 3699961"/>
              <a:gd name="connsiteY15" fmla="*/ 2534947 h 4505637"/>
              <a:gd name="connsiteX16" fmla="*/ 1471647 w 3699961"/>
              <a:gd name="connsiteY16" fmla="*/ 1239924 h 4505637"/>
              <a:gd name="connsiteX17" fmla="*/ 1706576 w 3699961"/>
              <a:gd name="connsiteY17" fmla="*/ 1188563 h 4505637"/>
              <a:gd name="connsiteX18" fmla="*/ 1654420 w 3699961"/>
              <a:gd name="connsiteY18" fmla="*/ 920361 h 4505637"/>
              <a:gd name="connsiteX19" fmla="*/ 1358355 w 3699961"/>
              <a:gd name="connsiteY19" fmla="*/ 984808 h 4505637"/>
              <a:gd name="connsiteX20" fmla="*/ 987570 w 3699961"/>
              <a:gd name="connsiteY20" fmla="*/ 2618187 h 4505637"/>
              <a:gd name="connsiteX21" fmla="*/ 2444793 w 3699961"/>
              <a:gd name="connsiteY21" fmla="*/ 3444235 h 4505637"/>
              <a:gd name="connsiteX22" fmla="*/ 2815578 w 3699961"/>
              <a:gd name="connsiteY22" fmla="*/ 1810856 h 4505637"/>
              <a:gd name="connsiteX23" fmla="*/ 1654420 w 3699961"/>
              <a:gd name="connsiteY23" fmla="*/ 920361 h 4505637"/>
              <a:gd name="connsiteX24" fmla="*/ 1591529 w 3699961"/>
              <a:gd name="connsiteY24" fmla="*/ 590080 h 4505637"/>
              <a:gd name="connsiteX25" fmla="*/ 3048489 w 3699961"/>
              <a:gd name="connsiteY25" fmla="*/ 1707915 h 4505637"/>
              <a:gd name="connsiteX26" fmla="*/ 2583387 w 3699961"/>
              <a:gd name="connsiteY26" fmla="*/ 3757737 h 4505637"/>
              <a:gd name="connsiteX27" fmla="*/ 754659 w 3699961"/>
              <a:gd name="connsiteY27" fmla="*/ 2721128 h 4505637"/>
              <a:gd name="connsiteX28" fmla="*/ 1219761 w 3699961"/>
              <a:gd name="connsiteY28" fmla="*/ 671306 h 4505637"/>
              <a:gd name="connsiteX29" fmla="*/ 1591529 w 3699961"/>
              <a:gd name="connsiteY29" fmla="*/ 590080 h 4505637"/>
              <a:gd name="connsiteX30" fmla="*/ 1482854 w 3699961"/>
              <a:gd name="connsiteY30" fmla="*/ 330989 h 4505637"/>
              <a:gd name="connsiteX31" fmla="*/ 1043382 w 3699961"/>
              <a:gd name="connsiteY31" fmla="*/ 426986 h 4505637"/>
              <a:gd name="connsiteX32" fmla="*/ 493289 w 3699961"/>
              <a:gd name="connsiteY32" fmla="*/ 2852285 h 4505637"/>
              <a:gd name="connsiteX33" fmla="*/ 2656579 w 3699961"/>
              <a:gd name="connsiteY33" fmla="*/ 4078977 h 4505637"/>
              <a:gd name="connsiteX34" fmla="*/ 3207032 w 3699961"/>
              <a:gd name="connsiteY34" fmla="*/ 1653317 h 4505637"/>
              <a:gd name="connsiteX35" fmla="*/ 1482854 w 3699961"/>
              <a:gd name="connsiteY35" fmla="*/ 330989 h 4505637"/>
              <a:gd name="connsiteX36" fmla="*/ 1420196 w 3699961"/>
              <a:gd name="connsiteY36" fmla="*/ 274 h 4505637"/>
              <a:gd name="connsiteX37" fmla="*/ 3439957 w 3699961"/>
              <a:gd name="connsiteY37" fmla="*/ 1550343 h 4505637"/>
              <a:gd name="connsiteX38" fmla="*/ 2795182 w 3699961"/>
              <a:gd name="connsiteY38" fmla="*/ 4392581 h 4505637"/>
              <a:gd name="connsiteX39" fmla="*/ 260004 w 3699961"/>
              <a:gd name="connsiteY39" fmla="*/ 2955260 h 4505637"/>
              <a:gd name="connsiteX40" fmla="*/ 904779 w 3699961"/>
              <a:gd name="connsiteY40" fmla="*/ 113022 h 4505637"/>
              <a:gd name="connsiteX41" fmla="*/ 1420196 w 3699961"/>
              <a:gd name="connsiteY41" fmla="*/ 274 h 450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699961" h="4505637">
                <a:moveTo>
                  <a:pt x="1877296" y="1751149"/>
                </a:moveTo>
                <a:cubicBezTo>
                  <a:pt x="2023406" y="1766027"/>
                  <a:pt x="2173866" y="1885321"/>
                  <a:pt x="2253716" y="2066626"/>
                </a:cubicBezTo>
                <a:cubicBezTo>
                  <a:pt x="2360183" y="2308726"/>
                  <a:pt x="2301194" y="2568839"/>
                  <a:pt x="2122072" y="2648459"/>
                </a:cubicBezTo>
                <a:cubicBezTo>
                  <a:pt x="1942590" y="2728078"/>
                  <a:pt x="1710235" y="2596220"/>
                  <a:pt x="1603768" y="2354120"/>
                </a:cubicBezTo>
                <a:cubicBezTo>
                  <a:pt x="1496942" y="2112380"/>
                  <a:pt x="1555930" y="1852266"/>
                  <a:pt x="1735412" y="1772647"/>
                </a:cubicBezTo>
                <a:cubicBezTo>
                  <a:pt x="1780373" y="1752832"/>
                  <a:pt x="1828593" y="1746190"/>
                  <a:pt x="1877296" y="1751149"/>
                </a:cubicBezTo>
                <a:close/>
                <a:moveTo>
                  <a:pt x="1824506" y="1521213"/>
                </a:moveTo>
                <a:cubicBezTo>
                  <a:pt x="1750909" y="1513658"/>
                  <a:pt x="1678095" y="1523627"/>
                  <a:pt x="1610299" y="1553509"/>
                </a:cubicBezTo>
                <a:cubicBezTo>
                  <a:pt x="1339118" y="1673398"/>
                  <a:pt x="1249804" y="2067270"/>
                  <a:pt x="1410784" y="2431619"/>
                </a:cubicBezTo>
                <a:cubicBezTo>
                  <a:pt x="1572125" y="2796328"/>
                  <a:pt x="1923616" y="2995784"/>
                  <a:pt x="2194797" y="2875894"/>
                </a:cubicBezTo>
                <a:cubicBezTo>
                  <a:pt x="2465618" y="2756365"/>
                  <a:pt x="2554931" y="2362133"/>
                  <a:pt x="2393591" y="1997784"/>
                </a:cubicBezTo>
                <a:cubicBezTo>
                  <a:pt x="2273126" y="1724253"/>
                  <a:pt x="2045296" y="1543878"/>
                  <a:pt x="1824506" y="1521213"/>
                </a:cubicBezTo>
                <a:close/>
                <a:moveTo>
                  <a:pt x="1706576" y="1188563"/>
                </a:moveTo>
                <a:cubicBezTo>
                  <a:pt x="2056115" y="1181681"/>
                  <a:pt x="2433544" y="1457201"/>
                  <a:pt x="2626958" y="1894816"/>
                </a:cubicBezTo>
                <a:cubicBezTo>
                  <a:pt x="2865007" y="2433059"/>
                  <a:pt x="2733558" y="3012705"/>
                  <a:pt x="2333089" y="3189839"/>
                </a:cubicBezTo>
                <a:cubicBezTo>
                  <a:pt x="1932980" y="3366253"/>
                  <a:pt x="1415826" y="3073190"/>
                  <a:pt x="1177778" y="2534947"/>
                </a:cubicBezTo>
                <a:cubicBezTo>
                  <a:pt x="939729" y="1996704"/>
                  <a:pt x="1071538" y="1416698"/>
                  <a:pt x="1471647" y="1239924"/>
                </a:cubicBezTo>
                <a:cubicBezTo>
                  <a:pt x="1546736" y="1206779"/>
                  <a:pt x="1625913" y="1190151"/>
                  <a:pt x="1706576" y="1188563"/>
                </a:cubicBezTo>
                <a:close/>
                <a:moveTo>
                  <a:pt x="1654420" y="920361"/>
                </a:moveTo>
                <a:cubicBezTo>
                  <a:pt x="1552710" y="922247"/>
                  <a:pt x="1452919" y="943101"/>
                  <a:pt x="1358355" y="984808"/>
                </a:cubicBezTo>
                <a:cubicBezTo>
                  <a:pt x="854375" y="1207607"/>
                  <a:pt x="688062" y="1940432"/>
                  <a:pt x="987570" y="2618187"/>
                </a:cubicBezTo>
                <a:cubicBezTo>
                  <a:pt x="1287438" y="3296302"/>
                  <a:pt x="1941173" y="3667034"/>
                  <a:pt x="2444793" y="3444235"/>
                </a:cubicBezTo>
                <a:cubicBezTo>
                  <a:pt x="2948773" y="3221436"/>
                  <a:pt x="3115086" y="2488611"/>
                  <a:pt x="2815578" y="1810856"/>
                </a:cubicBezTo>
                <a:cubicBezTo>
                  <a:pt x="2571935" y="1260180"/>
                  <a:pt x="2095161" y="912188"/>
                  <a:pt x="1654420" y="920361"/>
                </a:cubicBezTo>
                <a:close/>
                <a:moveTo>
                  <a:pt x="1591529" y="590080"/>
                </a:moveTo>
                <a:cubicBezTo>
                  <a:pt x="2144773" y="579274"/>
                  <a:pt x="2742546" y="1015403"/>
                  <a:pt x="3048489" y="1707915"/>
                </a:cubicBezTo>
                <a:cubicBezTo>
                  <a:pt x="3425394" y="2559878"/>
                  <a:pt x="3216962" y="3477709"/>
                  <a:pt x="2583387" y="3757737"/>
                </a:cubicBezTo>
                <a:cubicBezTo>
                  <a:pt x="1950172" y="4037765"/>
                  <a:pt x="1131204" y="3573451"/>
                  <a:pt x="754659" y="2721128"/>
                </a:cubicBezTo>
                <a:cubicBezTo>
                  <a:pt x="377754" y="1869165"/>
                  <a:pt x="586186" y="951335"/>
                  <a:pt x="1219761" y="671306"/>
                </a:cubicBezTo>
                <a:cubicBezTo>
                  <a:pt x="1338556" y="618869"/>
                  <a:pt x="1463856" y="592574"/>
                  <a:pt x="1591529" y="590080"/>
                </a:cubicBezTo>
                <a:close/>
                <a:moveTo>
                  <a:pt x="1482854" y="330989"/>
                </a:moveTo>
                <a:cubicBezTo>
                  <a:pt x="1331850" y="333878"/>
                  <a:pt x="1183717" y="364945"/>
                  <a:pt x="1043382" y="426986"/>
                </a:cubicBezTo>
                <a:cubicBezTo>
                  <a:pt x="294925" y="757512"/>
                  <a:pt x="48319" y="1845945"/>
                  <a:pt x="493289" y="2852285"/>
                </a:cubicBezTo>
                <a:cubicBezTo>
                  <a:pt x="937899" y="3859346"/>
                  <a:pt x="1908482" y="4409503"/>
                  <a:pt x="2656579" y="4078977"/>
                </a:cubicBezTo>
                <a:cubicBezTo>
                  <a:pt x="3405036" y="3748091"/>
                  <a:pt x="3651642" y="2660019"/>
                  <a:pt x="3207032" y="1653317"/>
                </a:cubicBezTo>
                <a:cubicBezTo>
                  <a:pt x="2845494" y="835081"/>
                  <a:pt x="2137207" y="318472"/>
                  <a:pt x="1482854" y="330989"/>
                </a:cubicBezTo>
                <a:close/>
                <a:moveTo>
                  <a:pt x="1420196" y="274"/>
                </a:moveTo>
                <a:cubicBezTo>
                  <a:pt x="2187188" y="-14787"/>
                  <a:pt x="3015822" y="590224"/>
                  <a:pt x="3439957" y="1550343"/>
                </a:cubicBezTo>
                <a:cubicBezTo>
                  <a:pt x="3961969" y="2731669"/>
                  <a:pt x="3673242" y="4004447"/>
                  <a:pt x="2795182" y="4392581"/>
                </a:cubicBezTo>
                <a:cubicBezTo>
                  <a:pt x="1917122" y="4780715"/>
                  <a:pt x="782016" y="4137305"/>
                  <a:pt x="260004" y="2955260"/>
                </a:cubicBezTo>
                <a:cubicBezTo>
                  <a:pt x="-262008" y="1773935"/>
                  <a:pt x="26718" y="501156"/>
                  <a:pt x="904779" y="113022"/>
                </a:cubicBezTo>
                <a:cubicBezTo>
                  <a:pt x="1069482" y="40247"/>
                  <a:pt x="1243198" y="3750"/>
                  <a:pt x="1420196" y="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ABBC5B-766A-CA42-B89E-D2B72F4EE40C}"/>
              </a:ext>
            </a:extLst>
          </p:cNvPr>
          <p:cNvGrpSpPr/>
          <p:nvPr/>
        </p:nvGrpSpPr>
        <p:grpSpPr>
          <a:xfrm flipH="1">
            <a:off x="197483" y="1204198"/>
            <a:ext cx="2386735" cy="2515945"/>
            <a:chOff x="6420196" y="3478339"/>
            <a:chExt cx="4772662" cy="5031889"/>
          </a:xfrm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51F88CE-0C27-DF43-A6F5-0250FB941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196" y="7830477"/>
              <a:ext cx="633667" cy="679751"/>
            </a:xfrm>
            <a:custGeom>
              <a:avLst/>
              <a:gdLst>
                <a:gd name="T0" fmla="*/ 156 w 972"/>
                <a:gd name="T1" fmla="*/ 933 h 1039"/>
                <a:gd name="T2" fmla="*/ 0 w 972"/>
                <a:gd name="T3" fmla="*/ 1038 h 1039"/>
                <a:gd name="T4" fmla="*/ 96 w 972"/>
                <a:gd name="T5" fmla="*/ 871 h 1039"/>
                <a:gd name="T6" fmla="*/ 908 w 972"/>
                <a:gd name="T7" fmla="*/ 0 h 1039"/>
                <a:gd name="T8" fmla="*/ 971 w 972"/>
                <a:gd name="T9" fmla="*/ 58 h 1039"/>
                <a:gd name="T10" fmla="*/ 156 w 972"/>
                <a:gd name="T11" fmla="*/ 933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2" h="1039">
                  <a:moveTo>
                    <a:pt x="156" y="933"/>
                  </a:moveTo>
                  <a:lnTo>
                    <a:pt x="0" y="1038"/>
                  </a:lnTo>
                  <a:lnTo>
                    <a:pt x="96" y="871"/>
                  </a:lnTo>
                  <a:lnTo>
                    <a:pt x="908" y="0"/>
                  </a:lnTo>
                  <a:lnTo>
                    <a:pt x="971" y="58"/>
                  </a:lnTo>
                  <a:lnTo>
                    <a:pt x="156" y="933"/>
                  </a:lnTo>
                </a:path>
              </a:pathLst>
            </a:custGeom>
            <a:solidFill>
              <a:srgbClr val="D9A95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125E1351-8DCB-EA48-AA87-5C9739C5C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196" y="7856398"/>
              <a:ext cx="633667" cy="650948"/>
            </a:xfrm>
            <a:custGeom>
              <a:avLst/>
              <a:gdLst>
                <a:gd name="T0" fmla="*/ 953 w 972"/>
                <a:gd name="T1" fmla="*/ 0 h 998"/>
                <a:gd name="T2" fmla="*/ 138 w 972"/>
                <a:gd name="T3" fmla="*/ 876 h 998"/>
                <a:gd name="T4" fmla="*/ 27 w 972"/>
                <a:gd name="T5" fmla="*/ 950 h 998"/>
                <a:gd name="T6" fmla="*/ 0 w 972"/>
                <a:gd name="T7" fmla="*/ 997 h 998"/>
                <a:gd name="T8" fmla="*/ 156 w 972"/>
                <a:gd name="T9" fmla="*/ 892 h 998"/>
                <a:gd name="T10" fmla="*/ 971 w 972"/>
                <a:gd name="T11" fmla="*/ 17 h 998"/>
                <a:gd name="T12" fmla="*/ 953 w 972"/>
                <a:gd name="T13" fmla="*/ 0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2" h="998">
                  <a:moveTo>
                    <a:pt x="953" y="0"/>
                  </a:moveTo>
                  <a:lnTo>
                    <a:pt x="138" y="876"/>
                  </a:lnTo>
                  <a:lnTo>
                    <a:pt x="27" y="950"/>
                  </a:lnTo>
                  <a:lnTo>
                    <a:pt x="0" y="997"/>
                  </a:lnTo>
                  <a:lnTo>
                    <a:pt x="156" y="892"/>
                  </a:lnTo>
                  <a:lnTo>
                    <a:pt x="971" y="17"/>
                  </a:lnTo>
                  <a:lnTo>
                    <a:pt x="95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F6639D2A-2E0A-8644-A626-519B50CB8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0559" y="7997534"/>
              <a:ext cx="77767" cy="77767"/>
            </a:xfrm>
            <a:custGeom>
              <a:avLst/>
              <a:gdLst>
                <a:gd name="T0" fmla="*/ 56 w 120"/>
                <a:gd name="T1" fmla="*/ 0 h 121"/>
                <a:gd name="T2" fmla="*/ 0 w 120"/>
                <a:gd name="T3" fmla="*/ 60 h 121"/>
                <a:gd name="T4" fmla="*/ 0 w 120"/>
                <a:gd name="T5" fmla="*/ 60 h 121"/>
                <a:gd name="T6" fmla="*/ 62 w 120"/>
                <a:gd name="T7" fmla="*/ 120 h 121"/>
                <a:gd name="T8" fmla="*/ 119 w 120"/>
                <a:gd name="T9" fmla="*/ 59 h 121"/>
                <a:gd name="T10" fmla="*/ 56 w 120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1">
                  <a:moveTo>
                    <a:pt x="56" y="0"/>
                  </a:moveTo>
                  <a:lnTo>
                    <a:pt x="0" y="60"/>
                  </a:lnTo>
                  <a:lnTo>
                    <a:pt x="0" y="60"/>
                  </a:lnTo>
                  <a:cubicBezTo>
                    <a:pt x="6" y="82"/>
                    <a:pt x="22" y="111"/>
                    <a:pt x="62" y="120"/>
                  </a:cubicBezTo>
                  <a:lnTo>
                    <a:pt x="119" y="59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F8A34894-E874-AF48-913D-489146162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881581"/>
              <a:ext cx="1932684" cy="1598569"/>
            </a:xfrm>
            <a:custGeom>
              <a:avLst/>
              <a:gdLst>
                <a:gd name="T0" fmla="*/ 1912 w 2959"/>
                <a:gd name="T1" fmla="*/ 393 h 2448"/>
                <a:gd name="T2" fmla="*/ 1912 w 2959"/>
                <a:gd name="T3" fmla="*/ 393 h 2448"/>
                <a:gd name="T4" fmla="*/ 2861 w 2959"/>
                <a:gd name="T5" fmla="*/ 568 h 2448"/>
                <a:gd name="T6" fmla="*/ 2861 w 2959"/>
                <a:gd name="T7" fmla="*/ 568 h 2448"/>
                <a:gd name="T8" fmla="*/ 2714 w 2959"/>
                <a:gd name="T9" fmla="*/ 1284 h 2448"/>
                <a:gd name="T10" fmla="*/ 2714 w 2959"/>
                <a:gd name="T11" fmla="*/ 1284 h 2448"/>
                <a:gd name="T12" fmla="*/ 2057 w 2959"/>
                <a:gd name="T13" fmla="*/ 1801 h 2448"/>
                <a:gd name="T14" fmla="*/ 2057 w 2959"/>
                <a:gd name="T15" fmla="*/ 1801 h 2448"/>
                <a:gd name="T16" fmla="*/ 0 w 2959"/>
                <a:gd name="T17" fmla="*/ 2447 h 2448"/>
                <a:gd name="T18" fmla="*/ 1912 w 2959"/>
                <a:gd name="T19" fmla="*/ 393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59" h="2448">
                  <a:moveTo>
                    <a:pt x="1912" y="393"/>
                  </a:moveTo>
                  <a:lnTo>
                    <a:pt x="1912" y="393"/>
                  </a:lnTo>
                  <a:cubicBezTo>
                    <a:pt x="2350" y="0"/>
                    <a:pt x="2767" y="313"/>
                    <a:pt x="2861" y="568"/>
                  </a:cubicBezTo>
                  <a:lnTo>
                    <a:pt x="2861" y="568"/>
                  </a:lnTo>
                  <a:cubicBezTo>
                    <a:pt x="2958" y="827"/>
                    <a:pt x="2832" y="1091"/>
                    <a:pt x="2714" y="1284"/>
                  </a:cubicBezTo>
                  <a:lnTo>
                    <a:pt x="2714" y="1284"/>
                  </a:lnTo>
                  <a:cubicBezTo>
                    <a:pt x="2566" y="1527"/>
                    <a:pt x="2297" y="1687"/>
                    <a:pt x="2057" y="1801"/>
                  </a:cubicBezTo>
                  <a:lnTo>
                    <a:pt x="2057" y="1801"/>
                  </a:lnTo>
                  <a:cubicBezTo>
                    <a:pt x="1635" y="2003"/>
                    <a:pt x="516" y="2313"/>
                    <a:pt x="0" y="2447"/>
                  </a:cubicBezTo>
                  <a:lnTo>
                    <a:pt x="1912" y="393"/>
                  </a:ln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DA87710-54A1-014C-8134-613C282DC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872941"/>
              <a:ext cx="1722421" cy="1610088"/>
            </a:xfrm>
            <a:custGeom>
              <a:avLst/>
              <a:gdLst>
                <a:gd name="T0" fmla="*/ 1913 w 2639"/>
                <a:gd name="T1" fmla="*/ 407 h 2463"/>
                <a:gd name="T2" fmla="*/ 1913 w 2639"/>
                <a:gd name="T3" fmla="*/ 407 h 2463"/>
                <a:gd name="T4" fmla="*/ 2616 w 2639"/>
                <a:gd name="T5" fmla="*/ 353 h 2463"/>
                <a:gd name="T6" fmla="*/ 2616 w 2639"/>
                <a:gd name="T7" fmla="*/ 353 h 2463"/>
                <a:gd name="T8" fmla="*/ 2353 w 2639"/>
                <a:gd name="T9" fmla="*/ 963 h 2463"/>
                <a:gd name="T10" fmla="*/ 2353 w 2639"/>
                <a:gd name="T11" fmla="*/ 963 h 2463"/>
                <a:gd name="T12" fmla="*/ 1736 w 2639"/>
                <a:gd name="T13" fmla="*/ 1515 h 2463"/>
                <a:gd name="T14" fmla="*/ 1736 w 2639"/>
                <a:gd name="T15" fmla="*/ 1515 h 2463"/>
                <a:gd name="T16" fmla="*/ 0 w 2639"/>
                <a:gd name="T17" fmla="*/ 2462 h 2463"/>
                <a:gd name="T18" fmla="*/ 1913 w 2639"/>
                <a:gd name="T19" fmla="*/ 407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9" h="2463">
                  <a:moveTo>
                    <a:pt x="1913" y="407"/>
                  </a:moveTo>
                  <a:lnTo>
                    <a:pt x="1913" y="407"/>
                  </a:lnTo>
                  <a:cubicBezTo>
                    <a:pt x="2336" y="0"/>
                    <a:pt x="2595" y="167"/>
                    <a:pt x="2616" y="353"/>
                  </a:cubicBezTo>
                  <a:lnTo>
                    <a:pt x="2616" y="353"/>
                  </a:lnTo>
                  <a:cubicBezTo>
                    <a:pt x="2638" y="542"/>
                    <a:pt x="2485" y="782"/>
                    <a:pt x="2353" y="963"/>
                  </a:cubicBezTo>
                  <a:lnTo>
                    <a:pt x="2353" y="963"/>
                  </a:lnTo>
                  <a:cubicBezTo>
                    <a:pt x="2188" y="1189"/>
                    <a:pt x="1946" y="1373"/>
                    <a:pt x="1736" y="1515"/>
                  </a:cubicBezTo>
                  <a:lnTo>
                    <a:pt x="1736" y="1515"/>
                  </a:lnTo>
                  <a:cubicBezTo>
                    <a:pt x="1365" y="1766"/>
                    <a:pt x="430" y="2247"/>
                    <a:pt x="0" y="2462"/>
                  </a:cubicBezTo>
                  <a:lnTo>
                    <a:pt x="1913" y="407"/>
                  </a:ln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A23248C7-2F4C-1443-B2CC-9FD6454C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633875"/>
              <a:ext cx="1540963" cy="1849154"/>
            </a:xfrm>
            <a:custGeom>
              <a:avLst/>
              <a:gdLst>
                <a:gd name="T0" fmla="*/ 1970 w 2361"/>
                <a:gd name="T1" fmla="*/ 712 h 2829"/>
                <a:gd name="T2" fmla="*/ 1970 w 2361"/>
                <a:gd name="T3" fmla="*/ 712 h 2829"/>
                <a:gd name="T4" fmla="*/ 1994 w 2361"/>
                <a:gd name="T5" fmla="*/ 3 h 2829"/>
                <a:gd name="T6" fmla="*/ 1994 w 2361"/>
                <a:gd name="T7" fmla="*/ 3 h 2829"/>
                <a:gd name="T8" fmla="*/ 1395 w 2361"/>
                <a:gd name="T9" fmla="*/ 326 h 2829"/>
                <a:gd name="T10" fmla="*/ 1395 w 2361"/>
                <a:gd name="T11" fmla="*/ 326 h 2829"/>
                <a:gd name="T12" fmla="*/ 870 w 2361"/>
                <a:gd name="T13" fmla="*/ 999 h 2829"/>
                <a:gd name="T14" fmla="*/ 870 w 2361"/>
                <a:gd name="T15" fmla="*/ 999 h 2829"/>
                <a:gd name="T16" fmla="*/ 0 w 2361"/>
                <a:gd name="T17" fmla="*/ 2828 h 2829"/>
                <a:gd name="T18" fmla="*/ 1970 w 2361"/>
                <a:gd name="T19" fmla="*/ 712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1" h="2829">
                  <a:moveTo>
                    <a:pt x="1970" y="712"/>
                  </a:moveTo>
                  <a:lnTo>
                    <a:pt x="1970" y="712"/>
                  </a:lnTo>
                  <a:cubicBezTo>
                    <a:pt x="2360" y="249"/>
                    <a:pt x="2181" y="6"/>
                    <a:pt x="1994" y="3"/>
                  </a:cubicBezTo>
                  <a:lnTo>
                    <a:pt x="1994" y="3"/>
                  </a:lnTo>
                  <a:cubicBezTo>
                    <a:pt x="1803" y="0"/>
                    <a:pt x="1570" y="177"/>
                    <a:pt x="1395" y="326"/>
                  </a:cubicBezTo>
                  <a:lnTo>
                    <a:pt x="1395" y="326"/>
                  </a:lnTo>
                  <a:cubicBezTo>
                    <a:pt x="1176" y="514"/>
                    <a:pt x="1002" y="774"/>
                    <a:pt x="870" y="999"/>
                  </a:cubicBezTo>
                  <a:lnTo>
                    <a:pt x="870" y="999"/>
                  </a:lnTo>
                  <a:cubicBezTo>
                    <a:pt x="636" y="1394"/>
                    <a:pt x="196" y="2377"/>
                    <a:pt x="0" y="2828"/>
                  </a:cubicBezTo>
                  <a:lnTo>
                    <a:pt x="1970" y="712"/>
                  </a:ln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5260D5C2-C292-294A-B82F-509CAE2DE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0174" y="3478339"/>
              <a:ext cx="1486236" cy="2004690"/>
            </a:xfrm>
            <a:custGeom>
              <a:avLst/>
              <a:gdLst>
                <a:gd name="T0" fmla="*/ 1912 w 2274"/>
                <a:gd name="T1" fmla="*/ 1012 h 3067"/>
                <a:gd name="T2" fmla="*/ 1912 w 2274"/>
                <a:gd name="T3" fmla="*/ 1012 h 3067"/>
                <a:gd name="T4" fmla="*/ 1670 w 2274"/>
                <a:gd name="T5" fmla="*/ 78 h 3067"/>
                <a:gd name="T6" fmla="*/ 1670 w 2274"/>
                <a:gd name="T7" fmla="*/ 78 h 3067"/>
                <a:gd name="T8" fmla="*/ 966 w 2274"/>
                <a:gd name="T9" fmla="*/ 276 h 3067"/>
                <a:gd name="T10" fmla="*/ 966 w 2274"/>
                <a:gd name="T11" fmla="*/ 276 h 3067"/>
                <a:gd name="T12" fmla="*/ 497 w 2274"/>
                <a:gd name="T13" fmla="*/ 968 h 3067"/>
                <a:gd name="T14" fmla="*/ 497 w 2274"/>
                <a:gd name="T15" fmla="*/ 968 h 3067"/>
                <a:gd name="T16" fmla="*/ 0 w 2274"/>
                <a:gd name="T17" fmla="*/ 3066 h 3067"/>
                <a:gd name="T18" fmla="*/ 1912 w 2274"/>
                <a:gd name="T19" fmla="*/ 1012 h 3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4" h="3067">
                  <a:moveTo>
                    <a:pt x="1912" y="1012"/>
                  </a:moveTo>
                  <a:lnTo>
                    <a:pt x="1912" y="1012"/>
                  </a:lnTo>
                  <a:cubicBezTo>
                    <a:pt x="2273" y="547"/>
                    <a:pt x="1930" y="154"/>
                    <a:pt x="1670" y="78"/>
                  </a:cubicBezTo>
                  <a:lnTo>
                    <a:pt x="1670" y="78"/>
                  </a:lnTo>
                  <a:cubicBezTo>
                    <a:pt x="1405" y="0"/>
                    <a:pt x="1150" y="144"/>
                    <a:pt x="966" y="276"/>
                  </a:cubicBezTo>
                  <a:lnTo>
                    <a:pt x="966" y="276"/>
                  </a:lnTo>
                  <a:cubicBezTo>
                    <a:pt x="735" y="441"/>
                    <a:pt x="595" y="720"/>
                    <a:pt x="497" y="968"/>
                  </a:cubicBezTo>
                  <a:lnTo>
                    <a:pt x="497" y="968"/>
                  </a:lnTo>
                  <a:cubicBezTo>
                    <a:pt x="326" y="1404"/>
                    <a:pt x="97" y="2542"/>
                    <a:pt x="0" y="3066"/>
                  </a:cubicBezTo>
                  <a:lnTo>
                    <a:pt x="1912" y="101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DA6AD3C8-B8DC-2D4F-B43F-6F8A80846D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8326" y="4114887"/>
              <a:ext cx="3634942" cy="3859605"/>
            </a:xfrm>
            <a:custGeom>
              <a:avLst/>
              <a:gdLst>
                <a:gd name="T0" fmla="*/ 412 w 5564"/>
                <a:gd name="T1" fmla="*/ 5910 h 5911"/>
                <a:gd name="T2" fmla="*/ 0 w 5564"/>
                <a:gd name="T3" fmla="*/ 5527 h 5911"/>
                <a:gd name="T4" fmla="*/ 5563 w 5564"/>
                <a:gd name="T5" fmla="*/ 0 h 5911"/>
                <a:gd name="T6" fmla="*/ 412 w 5564"/>
                <a:gd name="T7" fmla="*/ 5910 h 5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64" h="5911">
                  <a:moveTo>
                    <a:pt x="412" y="5910"/>
                  </a:moveTo>
                  <a:lnTo>
                    <a:pt x="0" y="5527"/>
                  </a:lnTo>
                  <a:lnTo>
                    <a:pt x="5563" y="0"/>
                  </a:lnTo>
                  <a:lnTo>
                    <a:pt x="412" y="591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E9F1A3B4-23CD-8B42-BB97-55D9019F4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7841" y="4166732"/>
              <a:ext cx="3643582" cy="3787597"/>
            </a:xfrm>
            <a:custGeom>
              <a:avLst/>
              <a:gdLst>
                <a:gd name="T0" fmla="*/ 5576 w 5577"/>
                <a:gd name="T1" fmla="*/ 0 h 5797"/>
                <a:gd name="T2" fmla="*/ 91 w 5577"/>
                <a:gd name="T3" fmla="*/ 5536 h 5797"/>
                <a:gd name="T4" fmla="*/ 91 w 5577"/>
                <a:gd name="T5" fmla="*/ 5536 h 5797"/>
                <a:gd name="T6" fmla="*/ 41 w 5577"/>
                <a:gd name="T7" fmla="*/ 5796 h 5797"/>
                <a:gd name="T8" fmla="*/ 5576 w 5577"/>
                <a:gd name="T9" fmla="*/ 0 h 5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77" h="5797">
                  <a:moveTo>
                    <a:pt x="5576" y="0"/>
                  </a:moveTo>
                  <a:lnTo>
                    <a:pt x="91" y="5536"/>
                  </a:lnTo>
                  <a:lnTo>
                    <a:pt x="91" y="5536"/>
                  </a:lnTo>
                  <a:cubicBezTo>
                    <a:pt x="91" y="5536"/>
                    <a:pt x="0" y="5650"/>
                    <a:pt x="41" y="5796"/>
                  </a:cubicBezTo>
                  <a:lnTo>
                    <a:pt x="557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127152CA-0752-4D4A-A68B-B811216F5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756" y="6888617"/>
              <a:ext cx="1166522" cy="1209727"/>
            </a:xfrm>
            <a:custGeom>
              <a:avLst/>
              <a:gdLst>
                <a:gd name="T0" fmla="*/ 1529 w 1787"/>
                <a:gd name="T1" fmla="*/ 223 h 1851"/>
                <a:gd name="T2" fmla="*/ 1529 w 1787"/>
                <a:gd name="T3" fmla="*/ 223 h 1851"/>
                <a:gd name="T4" fmla="*/ 1440 w 1787"/>
                <a:gd name="T5" fmla="*/ 0 h 1851"/>
                <a:gd name="T6" fmla="*/ 190 w 1787"/>
                <a:gd name="T7" fmla="*/ 1249 h 1851"/>
                <a:gd name="T8" fmla="*/ 190 w 1787"/>
                <a:gd name="T9" fmla="*/ 1249 h 1851"/>
                <a:gd name="T10" fmla="*/ 159 w 1787"/>
                <a:gd name="T11" fmla="*/ 1280 h 1851"/>
                <a:gd name="T12" fmla="*/ 159 w 1787"/>
                <a:gd name="T13" fmla="*/ 1280 h 1851"/>
                <a:gd name="T14" fmla="*/ 153 w 1787"/>
                <a:gd name="T15" fmla="*/ 1287 h 1851"/>
                <a:gd name="T16" fmla="*/ 143 w 1787"/>
                <a:gd name="T17" fmla="*/ 1297 h 1851"/>
                <a:gd name="T18" fmla="*/ 144 w 1787"/>
                <a:gd name="T19" fmla="*/ 1297 h 1851"/>
                <a:gd name="T20" fmla="*/ 144 w 1787"/>
                <a:gd name="T21" fmla="*/ 1297 h 1851"/>
                <a:gd name="T22" fmla="*/ 109 w 1787"/>
                <a:gd name="T23" fmla="*/ 1748 h 1851"/>
                <a:gd name="T24" fmla="*/ 109 w 1787"/>
                <a:gd name="T25" fmla="*/ 1748 h 1851"/>
                <a:gd name="T26" fmla="*/ 546 w 1787"/>
                <a:gd name="T27" fmla="*/ 1695 h 1851"/>
                <a:gd name="T28" fmla="*/ 558 w 1787"/>
                <a:gd name="T29" fmla="*/ 1683 h 1851"/>
                <a:gd name="T30" fmla="*/ 1786 w 1787"/>
                <a:gd name="T31" fmla="*/ 287 h 1851"/>
                <a:gd name="T32" fmla="*/ 1786 w 1787"/>
                <a:gd name="T33" fmla="*/ 287 h 1851"/>
                <a:gd name="T34" fmla="*/ 1529 w 1787"/>
                <a:gd name="T35" fmla="*/ 223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7" h="1851">
                  <a:moveTo>
                    <a:pt x="1529" y="223"/>
                  </a:moveTo>
                  <a:lnTo>
                    <a:pt x="1529" y="223"/>
                  </a:lnTo>
                  <a:cubicBezTo>
                    <a:pt x="1469" y="167"/>
                    <a:pt x="1431" y="91"/>
                    <a:pt x="1440" y="0"/>
                  </a:cubicBezTo>
                  <a:lnTo>
                    <a:pt x="190" y="1249"/>
                  </a:lnTo>
                  <a:lnTo>
                    <a:pt x="190" y="1249"/>
                  </a:lnTo>
                  <a:cubicBezTo>
                    <a:pt x="180" y="1259"/>
                    <a:pt x="169" y="1269"/>
                    <a:pt x="159" y="1280"/>
                  </a:cubicBezTo>
                  <a:lnTo>
                    <a:pt x="159" y="1280"/>
                  </a:lnTo>
                  <a:cubicBezTo>
                    <a:pt x="157" y="1282"/>
                    <a:pt x="155" y="1285"/>
                    <a:pt x="153" y="1287"/>
                  </a:cubicBezTo>
                  <a:lnTo>
                    <a:pt x="143" y="1297"/>
                  </a:lnTo>
                  <a:lnTo>
                    <a:pt x="144" y="1297"/>
                  </a:lnTo>
                  <a:lnTo>
                    <a:pt x="144" y="1297"/>
                  </a:lnTo>
                  <a:cubicBezTo>
                    <a:pt x="17" y="1448"/>
                    <a:pt x="0" y="1646"/>
                    <a:pt x="109" y="1748"/>
                  </a:cubicBezTo>
                  <a:lnTo>
                    <a:pt x="109" y="1748"/>
                  </a:lnTo>
                  <a:cubicBezTo>
                    <a:pt x="219" y="1850"/>
                    <a:pt x="405" y="1833"/>
                    <a:pt x="546" y="1695"/>
                  </a:cubicBezTo>
                  <a:lnTo>
                    <a:pt x="558" y="1683"/>
                  </a:lnTo>
                  <a:lnTo>
                    <a:pt x="1786" y="287"/>
                  </a:lnTo>
                  <a:lnTo>
                    <a:pt x="1786" y="287"/>
                  </a:lnTo>
                  <a:cubicBezTo>
                    <a:pt x="1686" y="317"/>
                    <a:pt x="1597" y="285"/>
                    <a:pt x="1529" y="223"/>
                  </a:cubicBezTo>
                </a:path>
              </a:pathLst>
            </a:custGeom>
            <a:solidFill>
              <a:srgbClr val="E7B4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830135B-AF73-DB4B-A4A4-31EB3F7FF7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88640" y="7484561"/>
              <a:ext cx="414764" cy="394980"/>
            </a:xfrm>
            <a:custGeom>
              <a:avLst/>
              <a:gdLst>
                <a:gd name="connsiteX0" fmla="*/ 8473 w 258057"/>
                <a:gd name="connsiteY0" fmla="*/ 84308 h 245747"/>
                <a:gd name="connsiteX1" fmla="*/ 11626 w 258057"/>
                <a:gd name="connsiteY1" fmla="*/ 89249 h 245747"/>
                <a:gd name="connsiteX2" fmla="*/ 174114 w 258057"/>
                <a:gd name="connsiteY2" fmla="*/ 229744 h 245747"/>
                <a:gd name="connsiteX3" fmla="*/ 176275 w 258057"/>
                <a:gd name="connsiteY3" fmla="*/ 237290 h 245747"/>
                <a:gd name="connsiteX4" fmla="*/ 3699 w 258057"/>
                <a:gd name="connsiteY4" fmla="*/ 87452 h 245747"/>
                <a:gd name="connsiteX5" fmla="*/ 8473 w 258057"/>
                <a:gd name="connsiteY5" fmla="*/ 84308 h 245747"/>
                <a:gd name="connsiteX6" fmla="*/ 35011 w 258057"/>
                <a:gd name="connsiteY6" fmla="*/ 55866 h 245747"/>
                <a:gd name="connsiteX7" fmla="*/ 37893 w 258057"/>
                <a:gd name="connsiteY7" fmla="*/ 60668 h 245747"/>
                <a:gd name="connsiteX8" fmla="*/ 200741 w 258057"/>
                <a:gd name="connsiteY8" fmla="*/ 200335 h 245747"/>
                <a:gd name="connsiteX9" fmla="*/ 203263 w 258057"/>
                <a:gd name="connsiteY9" fmla="*/ 208234 h 245747"/>
                <a:gd name="connsiteX10" fmla="*/ 29967 w 258057"/>
                <a:gd name="connsiteY10" fmla="*/ 58873 h 245747"/>
                <a:gd name="connsiteX11" fmla="*/ 35011 w 258057"/>
                <a:gd name="connsiteY11" fmla="*/ 55866 h 245747"/>
                <a:gd name="connsiteX12" fmla="*/ 60845 w 258057"/>
                <a:gd name="connsiteY12" fmla="*/ 28660 h 245747"/>
                <a:gd name="connsiteX13" fmla="*/ 63720 w 258057"/>
                <a:gd name="connsiteY13" fmla="*/ 33341 h 245747"/>
                <a:gd name="connsiteX14" fmla="*/ 226160 w 258057"/>
                <a:gd name="connsiteY14" fmla="*/ 173786 h 245747"/>
                <a:gd name="connsiteX15" fmla="*/ 228676 w 258057"/>
                <a:gd name="connsiteY15" fmla="*/ 181348 h 245747"/>
                <a:gd name="connsiteX16" fmla="*/ 55813 w 258057"/>
                <a:gd name="connsiteY16" fmla="*/ 31540 h 245747"/>
                <a:gd name="connsiteX17" fmla="*/ 60845 w 258057"/>
                <a:gd name="connsiteY17" fmla="*/ 28660 h 245747"/>
                <a:gd name="connsiteX18" fmla="*/ 86853 w 258057"/>
                <a:gd name="connsiteY18" fmla="*/ 138 h 245747"/>
                <a:gd name="connsiteX19" fmla="*/ 89739 w 258057"/>
                <a:gd name="connsiteY19" fmla="*/ 5153 h 245747"/>
                <a:gd name="connsiteX20" fmla="*/ 253120 w 258057"/>
                <a:gd name="connsiteY20" fmla="*/ 145769 h 245747"/>
                <a:gd name="connsiteX21" fmla="*/ 255284 w 258057"/>
                <a:gd name="connsiteY21" fmla="*/ 153722 h 245747"/>
                <a:gd name="connsiteX22" fmla="*/ 81804 w 258057"/>
                <a:gd name="connsiteY22" fmla="*/ 2985 h 245747"/>
                <a:gd name="connsiteX23" fmla="*/ 86853 w 258057"/>
                <a:gd name="connsiteY23" fmla="*/ 138 h 24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8057" h="245747">
                  <a:moveTo>
                    <a:pt x="8473" y="84308"/>
                  </a:moveTo>
                  <a:cubicBezTo>
                    <a:pt x="10455" y="84757"/>
                    <a:pt x="12166" y="86554"/>
                    <a:pt x="11626" y="89249"/>
                  </a:cubicBezTo>
                  <a:cubicBezTo>
                    <a:pt x="-12514" y="174049"/>
                    <a:pt x="93770" y="264957"/>
                    <a:pt x="174114" y="229744"/>
                  </a:cubicBezTo>
                  <a:cubicBezTo>
                    <a:pt x="178797" y="227588"/>
                    <a:pt x="180959" y="235493"/>
                    <a:pt x="176275" y="237290"/>
                  </a:cubicBezTo>
                  <a:cubicBezTo>
                    <a:pt x="90528" y="275378"/>
                    <a:pt x="-21881" y="177642"/>
                    <a:pt x="3699" y="87452"/>
                  </a:cubicBezTo>
                  <a:cubicBezTo>
                    <a:pt x="4239" y="84757"/>
                    <a:pt x="6492" y="83859"/>
                    <a:pt x="8473" y="84308"/>
                  </a:cubicBezTo>
                  <a:close/>
                  <a:moveTo>
                    <a:pt x="35011" y="55866"/>
                  </a:moveTo>
                  <a:cubicBezTo>
                    <a:pt x="36992" y="56359"/>
                    <a:pt x="38614" y="58155"/>
                    <a:pt x="37893" y="60668"/>
                  </a:cubicBezTo>
                  <a:cubicBezTo>
                    <a:pt x="14835" y="144325"/>
                    <a:pt x="122560" y="234803"/>
                    <a:pt x="200741" y="200335"/>
                  </a:cubicBezTo>
                  <a:cubicBezTo>
                    <a:pt x="205785" y="198181"/>
                    <a:pt x="207947" y="206080"/>
                    <a:pt x="203263" y="208234"/>
                  </a:cubicBezTo>
                  <a:cubicBezTo>
                    <a:pt x="119317" y="245215"/>
                    <a:pt x="5107" y="147915"/>
                    <a:pt x="29967" y="58873"/>
                  </a:cubicBezTo>
                  <a:cubicBezTo>
                    <a:pt x="30687" y="56180"/>
                    <a:pt x="33029" y="55372"/>
                    <a:pt x="35011" y="55866"/>
                  </a:cubicBezTo>
                  <a:close/>
                  <a:moveTo>
                    <a:pt x="60845" y="28660"/>
                  </a:moveTo>
                  <a:cubicBezTo>
                    <a:pt x="62821" y="29110"/>
                    <a:pt x="64439" y="30820"/>
                    <a:pt x="63720" y="33341"/>
                  </a:cubicBezTo>
                  <a:cubicBezTo>
                    <a:pt x="41798" y="112566"/>
                    <a:pt x="150690" y="206556"/>
                    <a:pt x="226160" y="173786"/>
                  </a:cubicBezTo>
                  <a:cubicBezTo>
                    <a:pt x="231192" y="171625"/>
                    <a:pt x="233348" y="179187"/>
                    <a:pt x="228676" y="181348"/>
                  </a:cubicBezTo>
                  <a:cubicBezTo>
                    <a:pt x="147456" y="216639"/>
                    <a:pt x="32094" y="116527"/>
                    <a:pt x="55813" y="31540"/>
                  </a:cubicBezTo>
                  <a:cubicBezTo>
                    <a:pt x="56532" y="29020"/>
                    <a:pt x="58868" y="28209"/>
                    <a:pt x="60845" y="28660"/>
                  </a:cubicBezTo>
                  <a:close/>
                  <a:moveTo>
                    <a:pt x="86853" y="138"/>
                  </a:moveTo>
                  <a:cubicBezTo>
                    <a:pt x="88837" y="635"/>
                    <a:pt x="90460" y="2442"/>
                    <a:pt x="89739" y="5153"/>
                  </a:cubicBezTo>
                  <a:cubicBezTo>
                    <a:pt x="68820" y="82872"/>
                    <a:pt x="180266" y="177580"/>
                    <a:pt x="253120" y="145769"/>
                  </a:cubicBezTo>
                  <a:cubicBezTo>
                    <a:pt x="257809" y="143601"/>
                    <a:pt x="260334" y="151553"/>
                    <a:pt x="255284" y="153722"/>
                  </a:cubicBezTo>
                  <a:cubicBezTo>
                    <a:pt x="176659" y="188063"/>
                    <a:pt x="59082" y="86487"/>
                    <a:pt x="81804" y="2985"/>
                  </a:cubicBezTo>
                  <a:cubicBezTo>
                    <a:pt x="82526" y="454"/>
                    <a:pt x="84870" y="-359"/>
                    <a:pt x="86853" y="138"/>
                  </a:cubicBezTo>
                  <a:close/>
                </a:path>
              </a:pathLst>
            </a:custGeom>
            <a:solidFill>
              <a:srgbClr val="9E79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CC91434-0488-8F43-A5AE-05BCB88FF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506069" y="7007527"/>
              <a:ext cx="348401" cy="315296"/>
            </a:xfrm>
            <a:custGeom>
              <a:avLst/>
              <a:gdLst>
                <a:gd name="connsiteX0" fmla="*/ 5060 w 200415"/>
                <a:gd name="connsiteY0" fmla="*/ 55737 h 181372"/>
                <a:gd name="connsiteX1" fmla="*/ 8480 w 200415"/>
                <a:gd name="connsiteY1" fmla="*/ 60389 h 181372"/>
                <a:gd name="connsiteX2" fmla="*/ 143112 w 200415"/>
                <a:gd name="connsiteY2" fmla="*/ 168424 h 181372"/>
                <a:gd name="connsiteX3" fmla="*/ 145272 w 200415"/>
                <a:gd name="connsiteY3" fmla="*/ 176373 h 181372"/>
                <a:gd name="connsiteX4" fmla="*/ 560 w 200415"/>
                <a:gd name="connsiteY4" fmla="*/ 58944 h 181372"/>
                <a:gd name="connsiteX5" fmla="*/ 5060 w 200415"/>
                <a:gd name="connsiteY5" fmla="*/ 55737 h 181372"/>
                <a:gd name="connsiteX6" fmla="*/ 32834 w 200415"/>
                <a:gd name="connsiteY6" fmla="*/ 25743 h 181372"/>
                <a:gd name="connsiteX7" fmla="*/ 35973 w 200415"/>
                <a:gd name="connsiteY7" fmla="*/ 30553 h 181372"/>
                <a:gd name="connsiteX8" fmla="*/ 170126 w 200415"/>
                <a:gd name="connsiteY8" fmla="*/ 138067 h 181372"/>
                <a:gd name="connsiteX9" fmla="*/ 172637 w 200415"/>
                <a:gd name="connsiteY9" fmla="*/ 145977 h 181372"/>
                <a:gd name="connsiteX10" fmla="*/ 28082 w 200415"/>
                <a:gd name="connsiteY10" fmla="*/ 28755 h 181372"/>
                <a:gd name="connsiteX11" fmla="*/ 32834 w 200415"/>
                <a:gd name="connsiteY11" fmla="*/ 25743 h 181372"/>
                <a:gd name="connsiteX12" fmla="*/ 56991 w 200415"/>
                <a:gd name="connsiteY12" fmla="*/ 119 h 181372"/>
                <a:gd name="connsiteX13" fmla="*/ 60290 w 200415"/>
                <a:gd name="connsiteY13" fmla="*/ 4793 h 181372"/>
                <a:gd name="connsiteX14" fmla="*/ 195468 w 200415"/>
                <a:gd name="connsiteY14" fmla="*/ 112667 h 181372"/>
                <a:gd name="connsiteX15" fmla="*/ 197637 w 200415"/>
                <a:gd name="connsiteY15" fmla="*/ 120577 h 181372"/>
                <a:gd name="connsiteX16" fmla="*/ 52338 w 200415"/>
                <a:gd name="connsiteY16" fmla="*/ 2995 h 181372"/>
                <a:gd name="connsiteX17" fmla="*/ 56991 w 200415"/>
                <a:gd name="connsiteY17" fmla="*/ 119 h 18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415" h="181372">
                  <a:moveTo>
                    <a:pt x="5060" y="55737"/>
                  </a:moveTo>
                  <a:cubicBezTo>
                    <a:pt x="7040" y="56144"/>
                    <a:pt x="8840" y="57860"/>
                    <a:pt x="8480" y="60389"/>
                  </a:cubicBezTo>
                  <a:cubicBezTo>
                    <a:pt x="920" y="117839"/>
                    <a:pt x="89115" y="191548"/>
                    <a:pt x="143112" y="168424"/>
                  </a:cubicBezTo>
                  <a:cubicBezTo>
                    <a:pt x="147791" y="166256"/>
                    <a:pt x="150311" y="174566"/>
                    <a:pt x="145272" y="176373"/>
                  </a:cubicBezTo>
                  <a:cubicBezTo>
                    <a:pt x="85155" y="202388"/>
                    <a:pt x="-8079" y="121452"/>
                    <a:pt x="560" y="58944"/>
                  </a:cubicBezTo>
                  <a:cubicBezTo>
                    <a:pt x="920" y="56234"/>
                    <a:pt x="3080" y="55331"/>
                    <a:pt x="5060" y="55737"/>
                  </a:cubicBezTo>
                  <a:close/>
                  <a:moveTo>
                    <a:pt x="32834" y="25743"/>
                  </a:moveTo>
                  <a:cubicBezTo>
                    <a:pt x="34807" y="26238"/>
                    <a:pt x="36511" y="28036"/>
                    <a:pt x="35973" y="30553"/>
                  </a:cubicBezTo>
                  <a:cubicBezTo>
                    <a:pt x="26288" y="89164"/>
                    <a:pt x="115245" y="161799"/>
                    <a:pt x="170126" y="138067"/>
                  </a:cubicBezTo>
                  <a:cubicBezTo>
                    <a:pt x="175147" y="135909"/>
                    <a:pt x="177300" y="143820"/>
                    <a:pt x="172637" y="145977"/>
                  </a:cubicBezTo>
                  <a:cubicBezTo>
                    <a:pt x="111300" y="172227"/>
                    <a:pt x="17321" y="93479"/>
                    <a:pt x="28082" y="28755"/>
                  </a:cubicBezTo>
                  <a:cubicBezTo>
                    <a:pt x="28620" y="26058"/>
                    <a:pt x="30862" y="25249"/>
                    <a:pt x="32834" y="25743"/>
                  </a:cubicBezTo>
                  <a:close/>
                  <a:moveTo>
                    <a:pt x="56991" y="119"/>
                  </a:moveTo>
                  <a:cubicBezTo>
                    <a:pt x="59025" y="568"/>
                    <a:pt x="60832" y="2276"/>
                    <a:pt x="60290" y="4793"/>
                  </a:cubicBezTo>
                  <a:cubicBezTo>
                    <a:pt x="50169" y="63764"/>
                    <a:pt x="139806" y="136399"/>
                    <a:pt x="195468" y="112667"/>
                  </a:cubicBezTo>
                  <a:cubicBezTo>
                    <a:pt x="200167" y="110509"/>
                    <a:pt x="202697" y="118420"/>
                    <a:pt x="197637" y="120577"/>
                  </a:cubicBezTo>
                  <a:cubicBezTo>
                    <a:pt x="136192" y="146827"/>
                    <a:pt x="41133" y="67719"/>
                    <a:pt x="52338" y="2995"/>
                  </a:cubicBezTo>
                  <a:cubicBezTo>
                    <a:pt x="52699" y="478"/>
                    <a:pt x="54958" y="-331"/>
                    <a:pt x="56991" y="119"/>
                  </a:cubicBezTo>
                  <a:close/>
                </a:path>
              </a:pathLst>
            </a:custGeom>
            <a:solidFill>
              <a:srgbClr val="9E793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endParaRPr lang="en-US" sz="3266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57B6AA-5D6F-D245-A4AB-9BBBB4EDBFB6}"/>
              </a:ext>
            </a:extLst>
          </p:cNvPr>
          <p:cNvSpPr txBox="1"/>
          <p:nvPr/>
        </p:nvSpPr>
        <p:spPr>
          <a:xfrm>
            <a:off x="385406" y="274674"/>
            <a:ext cx="6635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PRESTO Long-term objectives</a:t>
            </a: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56EA4951-8E9F-7C4B-891B-DDD2EB33D134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53659" y="3638080"/>
            <a:ext cx="2366009" cy="2497329"/>
          </a:xfrm>
          <a:custGeom>
            <a:avLst/>
            <a:gdLst>
              <a:gd name="connsiteX0" fmla="*/ 3804046 w 4732018"/>
              <a:gd name="connsiteY0" fmla="*/ 986 h 4994658"/>
              <a:gd name="connsiteX1" fmla="*/ 3471921 w 4732018"/>
              <a:gd name="connsiteY1" fmla="*/ 143825 h 4994658"/>
              <a:gd name="connsiteX2" fmla="*/ 3165341 w 4732018"/>
              <a:gd name="connsiteY2" fmla="*/ 596139 h 4994658"/>
              <a:gd name="connsiteX3" fmla="*/ 2882276 w 4732018"/>
              <a:gd name="connsiteY3" fmla="*/ 1748945 h 4994658"/>
              <a:gd name="connsiteX4" fmla="*/ 2864808 w 4732018"/>
              <a:gd name="connsiteY4" fmla="*/ 1839337 h 4994658"/>
              <a:gd name="connsiteX5" fmla="*/ 1311976 w 4732018"/>
              <a:gd name="connsiteY5" fmla="*/ 3381048 h 4994658"/>
              <a:gd name="connsiteX6" fmla="*/ 1311789 w 4732018"/>
              <a:gd name="connsiteY6" fmla="*/ 3373701 h 4994658"/>
              <a:gd name="connsiteX7" fmla="*/ 1188272 w 4732018"/>
              <a:gd name="connsiteY7" fmla="*/ 3497244 h 4994658"/>
              <a:gd name="connsiteX8" fmla="*/ 1185147 w 4732018"/>
              <a:gd name="connsiteY8" fmla="*/ 3492818 h 4994658"/>
              <a:gd name="connsiteX9" fmla="*/ 1177057 w 4732018"/>
              <a:gd name="connsiteY9" fmla="*/ 3497817 h 4994658"/>
              <a:gd name="connsiteX10" fmla="*/ 1177270 w 4732018"/>
              <a:gd name="connsiteY10" fmla="*/ 3508248 h 4994658"/>
              <a:gd name="connsiteX11" fmla="*/ 1145127 w 4732018"/>
              <a:gd name="connsiteY11" fmla="*/ 3540398 h 4994658"/>
              <a:gd name="connsiteX12" fmla="*/ 1143145 w 4732018"/>
              <a:gd name="connsiteY12" fmla="*/ 3537362 h 4994658"/>
              <a:gd name="connsiteX13" fmla="*/ 1134883 w 4732018"/>
              <a:gd name="connsiteY13" fmla="*/ 3542599 h 4994658"/>
              <a:gd name="connsiteX14" fmla="*/ 1135076 w 4732018"/>
              <a:gd name="connsiteY14" fmla="*/ 3550451 h 4994658"/>
              <a:gd name="connsiteX15" fmla="*/ 1095354 w 4732018"/>
              <a:gd name="connsiteY15" fmla="*/ 3590182 h 4994658"/>
              <a:gd name="connsiteX16" fmla="*/ 1094855 w 4732018"/>
              <a:gd name="connsiteY16" fmla="*/ 3589504 h 4994658"/>
              <a:gd name="connsiteX17" fmla="*/ 1087031 w 4732018"/>
              <a:gd name="connsiteY17" fmla="*/ 3595079 h 4994658"/>
              <a:gd name="connsiteX18" fmla="*/ 1087203 w 4732018"/>
              <a:gd name="connsiteY18" fmla="*/ 3598334 h 4994658"/>
              <a:gd name="connsiteX19" fmla="*/ 710932 w 4732018"/>
              <a:gd name="connsiteY19" fmla="*/ 3974685 h 4994658"/>
              <a:gd name="connsiteX20" fmla="*/ 708159 w 4732018"/>
              <a:gd name="connsiteY20" fmla="*/ 3969867 h 4994658"/>
              <a:gd name="connsiteX21" fmla="*/ 700043 w 4732018"/>
              <a:gd name="connsiteY21" fmla="*/ 3974443 h 4994658"/>
              <a:gd name="connsiteX22" fmla="*/ 699179 w 4732018"/>
              <a:gd name="connsiteY22" fmla="*/ 3986440 h 4994658"/>
              <a:gd name="connsiteX23" fmla="*/ 667707 w 4732018"/>
              <a:gd name="connsiteY23" fmla="*/ 4017918 h 4994658"/>
              <a:gd name="connsiteX24" fmla="*/ 666350 w 4732018"/>
              <a:gd name="connsiteY24" fmla="*/ 4015709 h 4994658"/>
              <a:gd name="connsiteX25" fmla="*/ 658261 w 4732018"/>
              <a:gd name="connsiteY25" fmla="*/ 4020338 h 4994658"/>
              <a:gd name="connsiteX26" fmla="*/ 657616 w 4732018"/>
              <a:gd name="connsiteY26" fmla="*/ 4028011 h 4994658"/>
              <a:gd name="connsiteX27" fmla="*/ 625338 w 4732018"/>
              <a:gd name="connsiteY27" fmla="*/ 4060297 h 4994658"/>
              <a:gd name="connsiteX28" fmla="*/ 624821 w 4732018"/>
              <a:gd name="connsiteY28" fmla="*/ 4059436 h 4994658"/>
              <a:gd name="connsiteX29" fmla="*/ 616713 w 4732018"/>
              <a:gd name="connsiteY29" fmla="*/ 4064269 h 4994658"/>
              <a:gd name="connsiteX30" fmla="*/ 616233 w 4732018"/>
              <a:gd name="connsiteY30" fmla="*/ 4069404 h 4994658"/>
              <a:gd name="connsiteX31" fmla="*/ 577283 w 4732018"/>
              <a:gd name="connsiteY31" fmla="*/ 4108362 h 4994658"/>
              <a:gd name="connsiteX32" fmla="*/ 574486 w 4732018"/>
              <a:gd name="connsiteY32" fmla="*/ 4110203 h 4994658"/>
              <a:gd name="connsiteX33" fmla="*/ 574378 w 4732018"/>
              <a:gd name="connsiteY33" fmla="*/ 4111267 h 4994658"/>
              <a:gd name="connsiteX34" fmla="*/ 495673 w 4732018"/>
              <a:gd name="connsiteY34" fmla="*/ 4189989 h 4994658"/>
              <a:gd name="connsiteX35" fmla="*/ 475433 w 4732018"/>
              <a:gd name="connsiteY35" fmla="*/ 4210249 h 4994658"/>
              <a:gd name="connsiteX36" fmla="*/ 471516 w 4732018"/>
              <a:gd name="connsiteY36" fmla="*/ 4214824 h 4994658"/>
              <a:gd name="connsiteX37" fmla="*/ 464987 w 4732018"/>
              <a:gd name="connsiteY37" fmla="*/ 4221360 h 4994658"/>
              <a:gd name="connsiteX38" fmla="*/ 465640 w 4732018"/>
              <a:gd name="connsiteY38" fmla="*/ 4221360 h 4994658"/>
              <a:gd name="connsiteX39" fmla="*/ 419937 w 4732018"/>
              <a:gd name="connsiteY39" fmla="*/ 4488355 h 4994658"/>
              <a:gd name="connsiteX40" fmla="*/ 425252 w 4732018"/>
              <a:gd name="connsiteY40" fmla="*/ 4494811 h 4994658"/>
              <a:gd name="connsiteX41" fmla="*/ 400431 w 4732018"/>
              <a:gd name="connsiteY41" fmla="*/ 4521180 h 4994658"/>
              <a:gd name="connsiteX42" fmla="*/ 400637 w 4732018"/>
              <a:gd name="connsiteY42" fmla="*/ 4521570 h 4994658"/>
              <a:gd name="connsiteX43" fmla="*/ 62595 w 4732018"/>
              <a:gd name="connsiteY43" fmla="*/ 4885400 h 4994658"/>
              <a:gd name="connsiteX44" fmla="*/ 20208 w 4732018"/>
              <a:gd name="connsiteY44" fmla="*/ 4959386 h 4994658"/>
              <a:gd name="connsiteX45" fmla="*/ 17605 w 4732018"/>
              <a:gd name="connsiteY45" fmla="*/ 4961122 h 4994658"/>
              <a:gd name="connsiteX46" fmla="*/ 0 w 4732018"/>
              <a:gd name="connsiteY46" fmla="*/ 4991778 h 4994658"/>
              <a:gd name="connsiteX47" fmla="*/ 2686 w 4732018"/>
              <a:gd name="connsiteY47" fmla="*/ 4989969 h 4994658"/>
              <a:gd name="connsiteX48" fmla="*/ 0 w 4732018"/>
              <a:gd name="connsiteY48" fmla="*/ 4994658 h 4994658"/>
              <a:gd name="connsiteX49" fmla="*/ 101717 w 4732018"/>
              <a:gd name="connsiteY49" fmla="*/ 4925963 h 4994658"/>
              <a:gd name="connsiteX50" fmla="*/ 468525 w 4732018"/>
              <a:gd name="connsiteY50" fmla="*/ 4530820 h 4994658"/>
              <a:gd name="connsiteX51" fmla="*/ 504722 w 4732018"/>
              <a:gd name="connsiteY51" fmla="*/ 4551506 h 4994658"/>
              <a:gd name="connsiteX52" fmla="*/ 728103 w 4732018"/>
              <a:gd name="connsiteY52" fmla="*/ 4481474 h 4994658"/>
              <a:gd name="connsiteX53" fmla="*/ 735937 w 4732018"/>
              <a:gd name="connsiteY53" fmla="*/ 4473631 h 4994658"/>
              <a:gd name="connsiteX54" fmla="*/ 841382 w 4732018"/>
              <a:gd name="connsiteY54" fmla="*/ 4353639 h 4994658"/>
              <a:gd name="connsiteX55" fmla="*/ 851907 w 4732018"/>
              <a:gd name="connsiteY55" fmla="*/ 4351032 h 4994658"/>
              <a:gd name="connsiteX56" fmla="*/ 855817 w 4732018"/>
              <a:gd name="connsiteY56" fmla="*/ 4342586 h 4994658"/>
              <a:gd name="connsiteX57" fmla="*/ 852534 w 4732018"/>
              <a:gd name="connsiteY57" fmla="*/ 4340949 h 4994658"/>
              <a:gd name="connsiteX58" fmla="*/ 881868 w 4732018"/>
              <a:gd name="connsiteY58" fmla="*/ 4307568 h 4994658"/>
              <a:gd name="connsiteX59" fmla="*/ 895291 w 4732018"/>
              <a:gd name="connsiteY59" fmla="*/ 4304332 h 4994658"/>
              <a:gd name="connsiteX60" fmla="*/ 899129 w 4732018"/>
              <a:gd name="connsiteY60" fmla="*/ 4295388 h 4994658"/>
              <a:gd name="connsiteX61" fmla="*/ 894504 w 4732018"/>
              <a:gd name="connsiteY61" fmla="*/ 4293189 h 4994658"/>
              <a:gd name="connsiteX62" fmla="*/ 919344 w 4732018"/>
              <a:gd name="connsiteY62" fmla="*/ 4264922 h 4994658"/>
              <a:gd name="connsiteX63" fmla="*/ 936143 w 4732018"/>
              <a:gd name="connsiteY63" fmla="*/ 4261119 h 4994658"/>
              <a:gd name="connsiteX64" fmla="*/ 939971 w 4732018"/>
              <a:gd name="connsiteY64" fmla="*/ 4252437 h 4994658"/>
              <a:gd name="connsiteX65" fmla="*/ 933012 w 4732018"/>
              <a:gd name="connsiteY65" fmla="*/ 4249368 h 4994658"/>
              <a:gd name="connsiteX66" fmla="*/ 957583 w 4732018"/>
              <a:gd name="connsiteY66" fmla="*/ 4221407 h 4994658"/>
              <a:gd name="connsiteX67" fmla="*/ 978917 w 4732018"/>
              <a:gd name="connsiteY67" fmla="*/ 4216717 h 4994658"/>
              <a:gd name="connsiteX68" fmla="*/ 975438 w 4732018"/>
              <a:gd name="connsiteY68" fmla="*/ 4203934 h 4994658"/>
              <a:gd name="connsiteX69" fmla="*/ 972346 w 4732018"/>
              <a:gd name="connsiteY69" fmla="*/ 4204608 h 4994658"/>
              <a:gd name="connsiteX70" fmla="*/ 1326326 w 4732018"/>
              <a:gd name="connsiteY70" fmla="*/ 3801794 h 4994658"/>
              <a:gd name="connsiteX71" fmla="*/ 1338641 w 4732018"/>
              <a:gd name="connsiteY71" fmla="*/ 3799217 h 4994658"/>
              <a:gd name="connsiteX72" fmla="*/ 1343099 w 4732018"/>
              <a:gd name="connsiteY72" fmla="*/ 3789716 h 4994658"/>
              <a:gd name="connsiteX73" fmla="*/ 1338886 w 4732018"/>
              <a:gd name="connsiteY73" fmla="*/ 3787501 h 4994658"/>
              <a:gd name="connsiteX74" fmla="*/ 1372455 w 4732018"/>
              <a:gd name="connsiteY74" fmla="*/ 3749301 h 4994658"/>
              <a:gd name="connsiteX75" fmla="*/ 1386220 w 4732018"/>
              <a:gd name="connsiteY75" fmla="*/ 3746377 h 4994658"/>
              <a:gd name="connsiteX76" fmla="*/ 1390351 w 4732018"/>
              <a:gd name="connsiteY76" fmla="*/ 3736688 h 4994658"/>
              <a:gd name="connsiteX77" fmla="*/ 1385554 w 4732018"/>
              <a:gd name="connsiteY77" fmla="*/ 3734395 h 4994658"/>
              <a:gd name="connsiteX78" fmla="*/ 1410216 w 4732018"/>
              <a:gd name="connsiteY78" fmla="*/ 3706331 h 4994658"/>
              <a:gd name="connsiteX79" fmla="*/ 1429687 w 4732018"/>
              <a:gd name="connsiteY79" fmla="*/ 3702221 h 4994658"/>
              <a:gd name="connsiteX80" fmla="*/ 1425916 w 4732018"/>
              <a:gd name="connsiteY80" fmla="*/ 3688471 h 4994658"/>
              <a:gd name="connsiteX81" fmla="*/ 1425909 w 4732018"/>
              <a:gd name="connsiteY81" fmla="*/ 3688472 h 4994658"/>
              <a:gd name="connsiteX82" fmla="*/ 1537689 w 4732018"/>
              <a:gd name="connsiteY82" fmla="*/ 3561271 h 4994658"/>
              <a:gd name="connsiteX83" fmla="*/ 1529166 w 4732018"/>
              <a:gd name="connsiteY83" fmla="*/ 3562604 h 4994658"/>
              <a:gd name="connsiteX84" fmla="*/ 2947629 w 4732018"/>
              <a:gd name="connsiteY84" fmla="*/ 1936262 h 4994658"/>
              <a:gd name="connsiteX85" fmla="*/ 3055398 w 4732018"/>
              <a:gd name="connsiteY85" fmla="*/ 1907355 h 4994658"/>
              <a:gd name="connsiteX86" fmla="*/ 4184225 w 4732018"/>
              <a:gd name="connsiteY86" fmla="*/ 1542736 h 4994658"/>
              <a:gd name="connsiteX87" fmla="*/ 4613420 w 4732018"/>
              <a:gd name="connsiteY87" fmla="*/ 1205130 h 4994658"/>
              <a:gd name="connsiteX88" fmla="*/ 4709450 w 4732018"/>
              <a:gd name="connsiteY88" fmla="*/ 737575 h 4994658"/>
              <a:gd name="connsiteX89" fmla="*/ 4579338 w 4732018"/>
              <a:gd name="connsiteY89" fmla="*/ 572692 h 4994658"/>
              <a:gd name="connsiteX90" fmla="*/ 4536243 w 4732018"/>
              <a:gd name="connsiteY90" fmla="*/ 545972 h 4994658"/>
              <a:gd name="connsiteX91" fmla="*/ 4535828 w 4732018"/>
              <a:gd name="connsiteY91" fmla="*/ 544479 h 4994658"/>
              <a:gd name="connsiteX92" fmla="*/ 4417109 w 4732018"/>
              <a:gd name="connsiteY92" fmla="*/ 461066 h 4994658"/>
              <a:gd name="connsiteX93" fmla="*/ 4139754 w 4732018"/>
              <a:gd name="connsiteY93" fmla="*/ 578507 h 4994658"/>
              <a:gd name="connsiteX94" fmla="*/ 4102569 w 4732018"/>
              <a:gd name="connsiteY94" fmla="*/ 612062 h 4994658"/>
              <a:gd name="connsiteX95" fmla="*/ 4113115 w 4732018"/>
              <a:gd name="connsiteY95" fmla="*/ 599971 h 4994658"/>
              <a:gd name="connsiteX96" fmla="*/ 4097610 w 4732018"/>
              <a:gd name="connsiteY96" fmla="*/ 615365 h 4994658"/>
              <a:gd name="connsiteX97" fmla="*/ 4126444 w 4732018"/>
              <a:gd name="connsiteY97" fmla="*/ 584352 h 4994658"/>
              <a:gd name="connsiteX98" fmla="*/ 4142111 w 4732018"/>
              <a:gd name="connsiteY98" fmla="*/ 120920 h 4994658"/>
              <a:gd name="connsiteX99" fmla="*/ 4096560 w 4732018"/>
              <a:gd name="connsiteY99" fmla="*/ 125211 h 4994658"/>
              <a:gd name="connsiteX100" fmla="*/ 4061722 w 4732018"/>
              <a:gd name="connsiteY100" fmla="*/ 88011 h 4994658"/>
              <a:gd name="connsiteX101" fmla="*/ 3932118 w 4732018"/>
              <a:gd name="connsiteY101" fmla="*/ 14406 h 4994658"/>
              <a:gd name="connsiteX102" fmla="*/ 3804046 w 4732018"/>
              <a:gd name="connsiteY102" fmla="*/ 986 h 499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732018" h="4994658">
                <a:moveTo>
                  <a:pt x="3804046" y="986"/>
                </a:moveTo>
                <a:cubicBezTo>
                  <a:pt x="3678446" y="9994"/>
                  <a:pt x="3562130" y="79116"/>
                  <a:pt x="3471921" y="143825"/>
                </a:cubicBezTo>
                <a:cubicBezTo>
                  <a:pt x="3320919" y="251675"/>
                  <a:pt x="3229403" y="434038"/>
                  <a:pt x="3165341" y="596139"/>
                </a:cubicBezTo>
                <a:cubicBezTo>
                  <a:pt x="3073646" y="829914"/>
                  <a:pt x="2956438" y="1372456"/>
                  <a:pt x="2882276" y="1748945"/>
                </a:cubicBezTo>
                <a:lnTo>
                  <a:pt x="2864808" y="1839337"/>
                </a:lnTo>
                <a:lnTo>
                  <a:pt x="1311976" y="3381048"/>
                </a:lnTo>
                <a:lnTo>
                  <a:pt x="1311789" y="3373701"/>
                </a:lnTo>
                <a:lnTo>
                  <a:pt x="1188272" y="3497244"/>
                </a:lnTo>
                <a:lnTo>
                  <a:pt x="1185147" y="3492818"/>
                </a:lnTo>
                <a:cubicBezTo>
                  <a:pt x="1181612" y="3492036"/>
                  <a:pt x="1177685" y="3493442"/>
                  <a:pt x="1177057" y="3497817"/>
                </a:cubicBezTo>
                <a:lnTo>
                  <a:pt x="1177270" y="3508248"/>
                </a:lnTo>
                <a:lnTo>
                  <a:pt x="1145127" y="3540398"/>
                </a:lnTo>
                <a:lnTo>
                  <a:pt x="1143145" y="3537362"/>
                </a:lnTo>
                <a:cubicBezTo>
                  <a:pt x="1139717" y="3536504"/>
                  <a:pt x="1135819" y="3537910"/>
                  <a:pt x="1134883" y="3542599"/>
                </a:cubicBezTo>
                <a:lnTo>
                  <a:pt x="1135076" y="3550451"/>
                </a:lnTo>
                <a:lnTo>
                  <a:pt x="1095354" y="3590182"/>
                </a:lnTo>
                <a:lnTo>
                  <a:pt x="1094855" y="3589504"/>
                </a:lnTo>
                <a:cubicBezTo>
                  <a:pt x="1091412" y="3588798"/>
                  <a:pt x="1087657" y="3590368"/>
                  <a:pt x="1087031" y="3595079"/>
                </a:cubicBezTo>
                <a:lnTo>
                  <a:pt x="1087203" y="3598334"/>
                </a:lnTo>
                <a:lnTo>
                  <a:pt x="710932" y="3974685"/>
                </a:lnTo>
                <a:lnTo>
                  <a:pt x="708159" y="3969867"/>
                </a:lnTo>
                <a:cubicBezTo>
                  <a:pt x="704971" y="3969068"/>
                  <a:pt x="701203" y="3970375"/>
                  <a:pt x="700043" y="3974443"/>
                </a:cubicBezTo>
                <a:lnTo>
                  <a:pt x="699179" y="3986440"/>
                </a:lnTo>
                <a:lnTo>
                  <a:pt x="667707" y="4017918"/>
                </a:lnTo>
                <a:lnTo>
                  <a:pt x="666350" y="4015709"/>
                </a:lnTo>
                <a:cubicBezTo>
                  <a:pt x="663172" y="4014984"/>
                  <a:pt x="659417" y="4016288"/>
                  <a:pt x="658261" y="4020338"/>
                </a:cubicBezTo>
                <a:lnTo>
                  <a:pt x="657616" y="4028011"/>
                </a:lnTo>
                <a:lnTo>
                  <a:pt x="625338" y="4060297"/>
                </a:lnTo>
                <a:lnTo>
                  <a:pt x="624821" y="4059436"/>
                </a:lnTo>
                <a:cubicBezTo>
                  <a:pt x="621635" y="4058642"/>
                  <a:pt x="617870" y="4059941"/>
                  <a:pt x="616713" y="4064269"/>
                </a:cubicBezTo>
                <a:lnTo>
                  <a:pt x="616233" y="4069404"/>
                </a:lnTo>
                <a:lnTo>
                  <a:pt x="577283" y="4108362"/>
                </a:lnTo>
                <a:lnTo>
                  <a:pt x="574486" y="4110203"/>
                </a:lnTo>
                <a:lnTo>
                  <a:pt x="574378" y="4111267"/>
                </a:lnTo>
                <a:lnTo>
                  <a:pt x="495673" y="4189989"/>
                </a:lnTo>
                <a:cubicBezTo>
                  <a:pt x="489144" y="4196524"/>
                  <a:pt x="481962" y="4203060"/>
                  <a:pt x="475433" y="4210249"/>
                </a:cubicBezTo>
                <a:cubicBezTo>
                  <a:pt x="474127" y="4211556"/>
                  <a:pt x="472822" y="4213517"/>
                  <a:pt x="471516" y="4214824"/>
                </a:cubicBezTo>
                <a:lnTo>
                  <a:pt x="464987" y="4221360"/>
                </a:lnTo>
                <a:lnTo>
                  <a:pt x="465640" y="4221360"/>
                </a:lnTo>
                <a:cubicBezTo>
                  <a:pt x="393087" y="4307710"/>
                  <a:pt x="375520" y="4417579"/>
                  <a:pt x="419937" y="4488355"/>
                </a:cubicBezTo>
                <a:lnTo>
                  <a:pt x="425252" y="4494811"/>
                </a:lnTo>
                <a:lnTo>
                  <a:pt x="400431" y="4521180"/>
                </a:lnTo>
                <a:lnTo>
                  <a:pt x="400637" y="4521570"/>
                </a:lnTo>
                <a:lnTo>
                  <a:pt x="62595" y="4885400"/>
                </a:lnTo>
                <a:lnTo>
                  <a:pt x="20208" y="4959386"/>
                </a:lnTo>
                <a:lnTo>
                  <a:pt x="17605" y="4961122"/>
                </a:lnTo>
                <a:lnTo>
                  <a:pt x="0" y="4991778"/>
                </a:lnTo>
                <a:lnTo>
                  <a:pt x="2686" y="4989969"/>
                </a:lnTo>
                <a:lnTo>
                  <a:pt x="0" y="4994658"/>
                </a:lnTo>
                <a:lnTo>
                  <a:pt x="101717" y="4925963"/>
                </a:lnTo>
                <a:lnTo>
                  <a:pt x="468525" y="4530820"/>
                </a:lnTo>
                <a:lnTo>
                  <a:pt x="504722" y="4551506"/>
                </a:lnTo>
                <a:cubicBezTo>
                  <a:pt x="573490" y="4572277"/>
                  <a:pt x="659059" y="4549116"/>
                  <a:pt x="728103" y="4481474"/>
                </a:cubicBezTo>
                <a:lnTo>
                  <a:pt x="735937" y="4473631"/>
                </a:lnTo>
                <a:lnTo>
                  <a:pt x="841382" y="4353639"/>
                </a:lnTo>
                <a:lnTo>
                  <a:pt x="851907" y="4351032"/>
                </a:lnTo>
                <a:cubicBezTo>
                  <a:pt x="855672" y="4349588"/>
                  <a:pt x="856686" y="4345690"/>
                  <a:pt x="855817" y="4342586"/>
                </a:cubicBezTo>
                <a:lnTo>
                  <a:pt x="852534" y="4340949"/>
                </a:lnTo>
                <a:lnTo>
                  <a:pt x="881868" y="4307568"/>
                </a:lnTo>
                <a:lnTo>
                  <a:pt x="895291" y="4304332"/>
                </a:lnTo>
                <a:cubicBezTo>
                  <a:pt x="899056" y="4302601"/>
                  <a:pt x="900070" y="4298561"/>
                  <a:pt x="899129" y="4295388"/>
                </a:cubicBezTo>
                <a:lnTo>
                  <a:pt x="894504" y="4293189"/>
                </a:lnTo>
                <a:lnTo>
                  <a:pt x="919344" y="4264922"/>
                </a:lnTo>
                <a:lnTo>
                  <a:pt x="936143" y="4261119"/>
                </a:lnTo>
                <a:cubicBezTo>
                  <a:pt x="939899" y="4259382"/>
                  <a:pt x="940910" y="4255475"/>
                  <a:pt x="939971" y="4252437"/>
                </a:cubicBezTo>
                <a:lnTo>
                  <a:pt x="933012" y="4249368"/>
                </a:lnTo>
                <a:lnTo>
                  <a:pt x="957583" y="4221407"/>
                </a:lnTo>
                <a:lnTo>
                  <a:pt x="978917" y="4216717"/>
                </a:lnTo>
                <a:cubicBezTo>
                  <a:pt x="987035" y="4213230"/>
                  <a:pt x="982976" y="4200450"/>
                  <a:pt x="975438" y="4203934"/>
                </a:cubicBezTo>
                <a:lnTo>
                  <a:pt x="972346" y="4204608"/>
                </a:lnTo>
                <a:lnTo>
                  <a:pt x="1326326" y="3801794"/>
                </a:lnTo>
                <a:lnTo>
                  <a:pt x="1338641" y="3799217"/>
                </a:lnTo>
                <a:cubicBezTo>
                  <a:pt x="1343021" y="3797647"/>
                  <a:pt x="1344116" y="3793250"/>
                  <a:pt x="1343099" y="3789716"/>
                </a:cubicBezTo>
                <a:lnTo>
                  <a:pt x="1338886" y="3787501"/>
                </a:lnTo>
                <a:lnTo>
                  <a:pt x="1372455" y="3749301"/>
                </a:lnTo>
                <a:lnTo>
                  <a:pt x="1386220" y="3746377"/>
                </a:lnTo>
                <a:cubicBezTo>
                  <a:pt x="1390273" y="3744502"/>
                  <a:pt x="1391364" y="3740126"/>
                  <a:pt x="1390351" y="3736688"/>
                </a:cubicBezTo>
                <a:lnTo>
                  <a:pt x="1385554" y="3734395"/>
                </a:lnTo>
                <a:lnTo>
                  <a:pt x="1410216" y="3706331"/>
                </a:lnTo>
                <a:lnTo>
                  <a:pt x="1429687" y="3702221"/>
                </a:lnTo>
                <a:cubicBezTo>
                  <a:pt x="1438485" y="3698472"/>
                  <a:pt x="1434086" y="3684719"/>
                  <a:pt x="1425916" y="3688471"/>
                </a:cubicBezTo>
                <a:lnTo>
                  <a:pt x="1425909" y="3688472"/>
                </a:lnTo>
                <a:lnTo>
                  <a:pt x="1537689" y="3561271"/>
                </a:lnTo>
                <a:lnTo>
                  <a:pt x="1529166" y="3562604"/>
                </a:lnTo>
                <a:lnTo>
                  <a:pt x="2947629" y="1936262"/>
                </a:lnTo>
                <a:lnTo>
                  <a:pt x="3055398" y="1907355"/>
                </a:lnTo>
                <a:cubicBezTo>
                  <a:pt x="3425547" y="1806605"/>
                  <a:pt x="3958083" y="1650942"/>
                  <a:pt x="4184225" y="1542736"/>
                </a:cubicBezTo>
                <a:cubicBezTo>
                  <a:pt x="4341009" y="1468293"/>
                  <a:pt x="4516737" y="1363811"/>
                  <a:pt x="4613420" y="1205130"/>
                </a:cubicBezTo>
                <a:cubicBezTo>
                  <a:pt x="4690505" y="1079099"/>
                  <a:pt x="4772817" y="906704"/>
                  <a:pt x="4709450" y="737575"/>
                </a:cubicBezTo>
                <a:cubicBezTo>
                  <a:pt x="4688341" y="680334"/>
                  <a:pt x="4642299" y="618618"/>
                  <a:pt x="4579338" y="572692"/>
                </a:cubicBezTo>
                <a:lnTo>
                  <a:pt x="4536243" y="545972"/>
                </a:lnTo>
                <a:lnTo>
                  <a:pt x="4535828" y="544479"/>
                </a:lnTo>
                <a:cubicBezTo>
                  <a:pt x="4516405" y="502173"/>
                  <a:pt x="4475983" y="467991"/>
                  <a:pt x="4417109" y="461066"/>
                </a:cubicBezTo>
                <a:cubicBezTo>
                  <a:pt x="4348423" y="452986"/>
                  <a:pt x="4254623" y="482006"/>
                  <a:pt x="4139754" y="578507"/>
                </a:cubicBezTo>
                <a:lnTo>
                  <a:pt x="4102569" y="612062"/>
                </a:lnTo>
                <a:lnTo>
                  <a:pt x="4113115" y="599971"/>
                </a:lnTo>
                <a:lnTo>
                  <a:pt x="4097610" y="615365"/>
                </a:lnTo>
                <a:lnTo>
                  <a:pt x="4126444" y="584352"/>
                </a:lnTo>
                <a:cubicBezTo>
                  <a:pt x="4381030" y="281716"/>
                  <a:pt x="4264182" y="122881"/>
                  <a:pt x="4142111" y="120920"/>
                </a:cubicBezTo>
                <a:lnTo>
                  <a:pt x="4096560" y="125211"/>
                </a:lnTo>
                <a:lnTo>
                  <a:pt x="4061722" y="88011"/>
                </a:lnTo>
                <a:cubicBezTo>
                  <a:pt x="4020489" y="52194"/>
                  <a:pt x="3974608" y="26825"/>
                  <a:pt x="3932118" y="14406"/>
                </a:cubicBezTo>
                <a:cubicBezTo>
                  <a:pt x="3888811" y="1660"/>
                  <a:pt x="3845913" y="-2016"/>
                  <a:pt x="3804046" y="986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4FF19D69-15BF-F942-BF7F-345ECF6BD107}"/>
              </a:ext>
            </a:extLst>
          </p:cNvPr>
          <p:cNvSpPr txBox="1"/>
          <p:nvPr/>
        </p:nvSpPr>
        <p:spPr>
          <a:xfrm>
            <a:off x="11111893" y="6427761"/>
            <a:ext cx="25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61" name="Freeform 43">
            <a:extLst>
              <a:ext uri="{FF2B5EF4-FFF2-40B4-BE49-F238E27FC236}">
                <a16:creationId xmlns:a16="http://schemas.microsoft.com/office/drawing/2014/main" id="{7B333BC6-3E1A-8747-839E-B323B508BA9F}"/>
              </a:ext>
            </a:extLst>
          </p:cNvPr>
          <p:cNvSpPr/>
          <p:nvPr/>
        </p:nvSpPr>
        <p:spPr>
          <a:xfrm flipV="1">
            <a:off x="3161071" y="1196509"/>
            <a:ext cx="8923109" cy="2491692"/>
          </a:xfrm>
          <a:custGeom>
            <a:avLst/>
            <a:gdLst>
              <a:gd name="connsiteX0" fmla="*/ 2015662 w 12683663"/>
              <a:gd name="connsiteY0" fmla="*/ 1869226 h 2871572"/>
              <a:gd name="connsiteX1" fmla="*/ 2015662 w 12683663"/>
              <a:gd name="connsiteY1" fmla="*/ 1869226 h 2871572"/>
              <a:gd name="connsiteX2" fmla="*/ 2015662 w 12683663"/>
              <a:gd name="connsiteY2" fmla="*/ 1869227 h 2871572"/>
              <a:gd name="connsiteX3" fmla="*/ 0 w 12683663"/>
              <a:gd name="connsiteY3" fmla="*/ 0 h 2871572"/>
              <a:gd name="connsiteX4" fmla="*/ 2489604 w 12683663"/>
              <a:gd name="connsiteY4" fmla="*/ 1018616 h 2871572"/>
              <a:gd name="connsiteX5" fmla="*/ 2540230 w 12683663"/>
              <a:gd name="connsiteY5" fmla="*/ 987860 h 2871572"/>
              <a:gd name="connsiteX6" fmla="*/ 3018007 w 12683663"/>
              <a:gd name="connsiteY6" fmla="*/ 866882 h 2871572"/>
              <a:gd name="connsiteX7" fmla="*/ 11681317 w 12683663"/>
              <a:gd name="connsiteY7" fmla="*/ 866882 h 2871572"/>
              <a:gd name="connsiteX8" fmla="*/ 12683663 w 12683663"/>
              <a:gd name="connsiteY8" fmla="*/ 1869227 h 2871572"/>
              <a:gd name="connsiteX9" fmla="*/ 12683661 w 12683663"/>
              <a:gd name="connsiteY9" fmla="*/ 1869227 h 2871572"/>
              <a:gd name="connsiteX10" fmla="*/ 11681317 w 12683663"/>
              <a:gd name="connsiteY10" fmla="*/ 2871572 h 2871572"/>
              <a:gd name="connsiteX11" fmla="*/ 3018007 w 12683663"/>
              <a:gd name="connsiteY11" fmla="*/ 2871571 h 2871572"/>
              <a:gd name="connsiteX12" fmla="*/ 2036026 w 12683663"/>
              <a:gd name="connsiteY12" fmla="*/ 2071234 h 2871572"/>
              <a:gd name="connsiteX13" fmla="*/ 2015662 w 12683663"/>
              <a:gd name="connsiteY13" fmla="*/ 1869226 h 2871572"/>
              <a:gd name="connsiteX14" fmla="*/ 2036026 w 12683663"/>
              <a:gd name="connsiteY14" fmla="*/ 1667220 h 2871572"/>
              <a:gd name="connsiteX15" fmla="*/ 2186847 w 12683663"/>
              <a:gd name="connsiteY15" fmla="*/ 1308806 h 2871572"/>
              <a:gd name="connsiteX16" fmla="*/ 2221908 w 12683663"/>
              <a:gd name="connsiteY16" fmla="*/ 1266312 h 28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83663" h="2871572">
                <a:moveTo>
                  <a:pt x="2015662" y="1869226"/>
                </a:moveTo>
                <a:lnTo>
                  <a:pt x="2015662" y="1869226"/>
                </a:lnTo>
                <a:lnTo>
                  <a:pt x="2015662" y="1869227"/>
                </a:lnTo>
                <a:close/>
                <a:moveTo>
                  <a:pt x="0" y="0"/>
                </a:moveTo>
                <a:lnTo>
                  <a:pt x="2489604" y="1018616"/>
                </a:lnTo>
                <a:lnTo>
                  <a:pt x="2540230" y="987860"/>
                </a:lnTo>
                <a:cubicBezTo>
                  <a:pt x="2682256" y="910707"/>
                  <a:pt x="2845013" y="866882"/>
                  <a:pt x="3018007" y="866882"/>
                </a:cubicBezTo>
                <a:lnTo>
                  <a:pt x="11681317" y="866882"/>
                </a:lnTo>
                <a:cubicBezTo>
                  <a:pt x="12234897" y="866882"/>
                  <a:pt x="12683663" y="1315647"/>
                  <a:pt x="12683663" y="1869227"/>
                </a:cubicBezTo>
                <a:lnTo>
                  <a:pt x="12683661" y="1869227"/>
                </a:lnTo>
                <a:cubicBezTo>
                  <a:pt x="12683661" y="2422807"/>
                  <a:pt x="12234897" y="2871572"/>
                  <a:pt x="11681317" y="2871572"/>
                </a:cubicBezTo>
                <a:lnTo>
                  <a:pt x="3018007" y="2871571"/>
                </a:lnTo>
                <a:cubicBezTo>
                  <a:pt x="2533625" y="2871571"/>
                  <a:pt x="2129491" y="2527985"/>
                  <a:pt x="2036026" y="2071234"/>
                </a:cubicBezTo>
                <a:lnTo>
                  <a:pt x="2015662" y="1869226"/>
                </a:lnTo>
                <a:lnTo>
                  <a:pt x="2036026" y="1667220"/>
                </a:lnTo>
                <a:cubicBezTo>
                  <a:pt x="2062731" y="1536719"/>
                  <a:pt x="2114796" y="1415457"/>
                  <a:pt x="2186847" y="1308806"/>
                </a:cubicBezTo>
                <a:lnTo>
                  <a:pt x="2221908" y="1266312"/>
                </a:lnTo>
                <a:close/>
              </a:path>
            </a:pathLst>
          </a:custGeom>
          <a:solidFill>
            <a:srgbClr val="E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11619F8-B6F3-CA4F-95E8-E6206E7FDA51}"/>
              </a:ext>
            </a:extLst>
          </p:cNvPr>
          <p:cNvSpPr/>
          <p:nvPr/>
        </p:nvSpPr>
        <p:spPr>
          <a:xfrm>
            <a:off x="7268602" y="188119"/>
            <a:ext cx="1399840" cy="58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STOp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Poppins" pitchFamily="2" charset="77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7C94954-7ECA-BC4C-A839-B533102B01C1}"/>
              </a:ext>
            </a:extLst>
          </p:cNvPr>
          <p:cNvSpPr txBox="1"/>
          <p:nvPr/>
        </p:nvSpPr>
        <p:spPr>
          <a:xfrm>
            <a:off x="6486667" y="1131003"/>
            <a:ext cx="54027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chemeClr val="bg1"/>
                </a:solidFill>
              </a:rPr>
              <a:t>Establish</a:t>
            </a:r>
            <a:r>
              <a:rPr lang="fr-FR" sz="2800" dirty="0">
                <a:solidFill>
                  <a:schemeClr val="bg1"/>
                </a:solidFill>
              </a:rPr>
              <a:t> long-</a:t>
            </a:r>
            <a:r>
              <a:rPr lang="fr-FR" sz="2800" dirty="0" err="1">
                <a:solidFill>
                  <a:schemeClr val="bg1"/>
                </a:solidFill>
              </a:rPr>
              <a:t>term</a:t>
            </a:r>
            <a:r>
              <a:rPr lang="fr-FR" sz="2800" dirty="0">
                <a:solidFill>
                  <a:schemeClr val="bg1"/>
                </a:solidFill>
              </a:rPr>
              <a:t> collaboration and trust  </a:t>
            </a:r>
            <a:r>
              <a:rPr lang="fr-FR" sz="2800" dirty="0" err="1">
                <a:solidFill>
                  <a:schemeClr val="bg1"/>
                </a:solidFill>
              </a:rPr>
              <a:t>with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institutional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partners</a:t>
            </a:r>
            <a:r>
              <a:rPr lang="fr-FR" sz="2800" dirty="0">
                <a:solidFill>
                  <a:schemeClr val="bg1"/>
                </a:solidFill>
              </a:rPr>
              <a:t>, </a:t>
            </a:r>
            <a:r>
              <a:rPr lang="fr-FR" sz="2800" dirty="0" err="1">
                <a:solidFill>
                  <a:schemeClr val="bg1"/>
                </a:solidFill>
              </a:rPr>
              <a:t>communities</a:t>
            </a:r>
            <a:r>
              <a:rPr lang="fr-FR" sz="2800" dirty="0">
                <a:solidFill>
                  <a:schemeClr val="bg1"/>
                </a:solidFill>
              </a:rPr>
              <a:t>  and </a:t>
            </a:r>
            <a:r>
              <a:rPr lang="fr-FR" sz="2800" dirty="0" err="1">
                <a:solidFill>
                  <a:schemeClr val="bg1"/>
                </a:solidFill>
              </a:rPr>
              <a:t>decision-making</a:t>
            </a:r>
            <a:r>
              <a:rPr lang="fr-FR" sz="2800" dirty="0">
                <a:solidFill>
                  <a:schemeClr val="bg1"/>
                </a:solidFill>
              </a:rPr>
              <a:t> bodies. </a:t>
            </a:r>
          </a:p>
        </p:txBody>
      </p:sp>
      <p:sp>
        <p:nvSpPr>
          <p:cNvPr id="76" name="Freeform 43">
            <a:extLst>
              <a:ext uri="{FF2B5EF4-FFF2-40B4-BE49-F238E27FC236}">
                <a16:creationId xmlns:a16="http://schemas.microsoft.com/office/drawing/2014/main" id="{B2F54AFA-F886-3B46-A939-E0554EF8E1FD}"/>
              </a:ext>
            </a:extLst>
          </p:cNvPr>
          <p:cNvSpPr/>
          <p:nvPr/>
        </p:nvSpPr>
        <p:spPr>
          <a:xfrm>
            <a:off x="3018854" y="3398819"/>
            <a:ext cx="9065326" cy="2697572"/>
          </a:xfrm>
          <a:custGeom>
            <a:avLst/>
            <a:gdLst>
              <a:gd name="connsiteX0" fmla="*/ 2015662 w 12683663"/>
              <a:gd name="connsiteY0" fmla="*/ 1869226 h 2871572"/>
              <a:gd name="connsiteX1" fmla="*/ 2015662 w 12683663"/>
              <a:gd name="connsiteY1" fmla="*/ 1869226 h 2871572"/>
              <a:gd name="connsiteX2" fmla="*/ 2015662 w 12683663"/>
              <a:gd name="connsiteY2" fmla="*/ 1869227 h 2871572"/>
              <a:gd name="connsiteX3" fmla="*/ 0 w 12683663"/>
              <a:gd name="connsiteY3" fmla="*/ 0 h 2871572"/>
              <a:gd name="connsiteX4" fmla="*/ 2489604 w 12683663"/>
              <a:gd name="connsiteY4" fmla="*/ 1018616 h 2871572"/>
              <a:gd name="connsiteX5" fmla="*/ 2540230 w 12683663"/>
              <a:gd name="connsiteY5" fmla="*/ 987860 h 2871572"/>
              <a:gd name="connsiteX6" fmla="*/ 3018007 w 12683663"/>
              <a:gd name="connsiteY6" fmla="*/ 866882 h 2871572"/>
              <a:gd name="connsiteX7" fmla="*/ 11681317 w 12683663"/>
              <a:gd name="connsiteY7" fmla="*/ 866882 h 2871572"/>
              <a:gd name="connsiteX8" fmla="*/ 12683663 w 12683663"/>
              <a:gd name="connsiteY8" fmla="*/ 1869227 h 2871572"/>
              <a:gd name="connsiteX9" fmla="*/ 12683661 w 12683663"/>
              <a:gd name="connsiteY9" fmla="*/ 1869227 h 2871572"/>
              <a:gd name="connsiteX10" fmla="*/ 11681317 w 12683663"/>
              <a:gd name="connsiteY10" fmla="*/ 2871572 h 2871572"/>
              <a:gd name="connsiteX11" fmla="*/ 3018007 w 12683663"/>
              <a:gd name="connsiteY11" fmla="*/ 2871571 h 2871572"/>
              <a:gd name="connsiteX12" fmla="*/ 2036026 w 12683663"/>
              <a:gd name="connsiteY12" fmla="*/ 2071234 h 2871572"/>
              <a:gd name="connsiteX13" fmla="*/ 2015662 w 12683663"/>
              <a:gd name="connsiteY13" fmla="*/ 1869226 h 2871572"/>
              <a:gd name="connsiteX14" fmla="*/ 2036026 w 12683663"/>
              <a:gd name="connsiteY14" fmla="*/ 1667220 h 2871572"/>
              <a:gd name="connsiteX15" fmla="*/ 2186847 w 12683663"/>
              <a:gd name="connsiteY15" fmla="*/ 1308806 h 2871572"/>
              <a:gd name="connsiteX16" fmla="*/ 2221908 w 12683663"/>
              <a:gd name="connsiteY16" fmla="*/ 1266312 h 287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83663" h="2871572">
                <a:moveTo>
                  <a:pt x="2015662" y="1869226"/>
                </a:moveTo>
                <a:lnTo>
                  <a:pt x="2015662" y="1869226"/>
                </a:lnTo>
                <a:lnTo>
                  <a:pt x="2015662" y="1869227"/>
                </a:lnTo>
                <a:close/>
                <a:moveTo>
                  <a:pt x="0" y="0"/>
                </a:moveTo>
                <a:lnTo>
                  <a:pt x="2489604" y="1018616"/>
                </a:lnTo>
                <a:lnTo>
                  <a:pt x="2540230" y="987860"/>
                </a:lnTo>
                <a:cubicBezTo>
                  <a:pt x="2682256" y="910707"/>
                  <a:pt x="2845013" y="866882"/>
                  <a:pt x="3018007" y="866882"/>
                </a:cubicBezTo>
                <a:lnTo>
                  <a:pt x="11681317" y="866882"/>
                </a:lnTo>
                <a:cubicBezTo>
                  <a:pt x="12234897" y="866882"/>
                  <a:pt x="12683663" y="1315647"/>
                  <a:pt x="12683663" y="1869227"/>
                </a:cubicBezTo>
                <a:lnTo>
                  <a:pt x="12683661" y="1869227"/>
                </a:lnTo>
                <a:cubicBezTo>
                  <a:pt x="12683661" y="2422807"/>
                  <a:pt x="12234897" y="2871572"/>
                  <a:pt x="11681317" y="2871572"/>
                </a:cubicBezTo>
                <a:lnTo>
                  <a:pt x="3018007" y="2871571"/>
                </a:lnTo>
                <a:cubicBezTo>
                  <a:pt x="2533625" y="2871571"/>
                  <a:pt x="2129491" y="2527985"/>
                  <a:pt x="2036026" y="2071234"/>
                </a:cubicBezTo>
                <a:lnTo>
                  <a:pt x="2015662" y="1869226"/>
                </a:lnTo>
                <a:lnTo>
                  <a:pt x="2036026" y="1667220"/>
                </a:lnTo>
                <a:cubicBezTo>
                  <a:pt x="2062731" y="1536719"/>
                  <a:pt x="2114796" y="1415457"/>
                  <a:pt x="2186847" y="1308806"/>
                </a:cubicBezTo>
                <a:lnTo>
                  <a:pt x="2221908" y="1266312"/>
                </a:lnTo>
                <a:close/>
              </a:path>
            </a:pathLst>
          </a:custGeom>
          <a:solidFill>
            <a:srgbClr val="E37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Lato Light" panose="020F0502020204030203" pitchFamily="34" charset="0"/>
            </a:endParaRP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CAED8F9F-1EDA-B146-A2A2-99183BC6BA62}"/>
              </a:ext>
            </a:extLst>
          </p:cNvPr>
          <p:cNvSpPr/>
          <p:nvPr/>
        </p:nvSpPr>
        <p:spPr>
          <a:xfrm>
            <a:off x="4747858" y="4562168"/>
            <a:ext cx="1012635" cy="1127101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Freeform 14">
            <a:extLst>
              <a:ext uri="{FF2B5EF4-FFF2-40B4-BE49-F238E27FC236}">
                <a16:creationId xmlns:a16="http://schemas.microsoft.com/office/drawing/2014/main" id="{0E0E3E9D-DC4A-9846-A854-974FED0CC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3111" y="1460107"/>
            <a:ext cx="1039592" cy="993457"/>
          </a:xfrm>
          <a:custGeom>
            <a:avLst/>
            <a:gdLst>
              <a:gd name="connsiteX0" fmla="*/ 619798 w 901340"/>
              <a:gd name="connsiteY0" fmla="*/ 730250 h 842602"/>
              <a:gd name="connsiteX1" fmla="*/ 845104 w 901340"/>
              <a:gd name="connsiteY1" fmla="*/ 730250 h 842602"/>
              <a:gd name="connsiteX2" fmla="*/ 901340 w 901340"/>
              <a:gd name="connsiteY2" fmla="*/ 786426 h 842602"/>
              <a:gd name="connsiteX3" fmla="*/ 901340 w 901340"/>
              <a:gd name="connsiteY3" fmla="*/ 842602 h 842602"/>
              <a:gd name="connsiteX4" fmla="*/ 563562 w 901340"/>
              <a:gd name="connsiteY4" fmla="*/ 842602 h 842602"/>
              <a:gd name="connsiteX5" fmla="*/ 563562 w 901340"/>
              <a:gd name="connsiteY5" fmla="*/ 786426 h 842602"/>
              <a:gd name="connsiteX6" fmla="*/ 56536 w 901340"/>
              <a:gd name="connsiteY6" fmla="*/ 730250 h 842602"/>
              <a:gd name="connsiteX7" fmla="*/ 281241 w 901340"/>
              <a:gd name="connsiteY7" fmla="*/ 730250 h 842602"/>
              <a:gd name="connsiteX8" fmla="*/ 337777 w 901340"/>
              <a:gd name="connsiteY8" fmla="*/ 786426 h 842602"/>
              <a:gd name="connsiteX9" fmla="*/ 337777 w 901340"/>
              <a:gd name="connsiteY9" fmla="*/ 842602 h 842602"/>
              <a:gd name="connsiteX10" fmla="*/ 0 w 901340"/>
              <a:gd name="connsiteY10" fmla="*/ 842602 h 842602"/>
              <a:gd name="connsiteX11" fmla="*/ 0 w 901340"/>
              <a:gd name="connsiteY11" fmla="*/ 786426 h 842602"/>
              <a:gd name="connsiteX12" fmla="*/ 318349 w 901340"/>
              <a:gd name="connsiteY12" fmla="*/ 612775 h 842602"/>
              <a:gd name="connsiteX13" fmla="*/ 582992 w 901340"/>
              <a:gd name="connsiteY13" fmla="*/ 612775 h 842602"/>
              <a:gd name="connsiteX14" fmla="*/ 609241 w 901340"/>
              <a:gd name="connsiteY14" fmla="*/ 662402 h 842602"/>
              <a:gd name="connsiteX15" fmla="*/ 450670 w 901340"/>
              <a:gd name="connsiteY15" fmla="*/ 701318 h 842602"/>
              <a:gd name="connsiteX16" fmla="*/ 292100 w 901340"/>
              <a:gd name="connsiteY16" fmla="*/ 662402 h 842602"/>
              <a:gd name="connsiteX17" fmla="*/ 732270 w 901340"/>
              <a:gd name="connsiteY17" fmla="*/ 504825 h 842602"/>
              <a:gd name="connsiteX18" fmla="*/ 817201 w 901340"/>
              <a:gd name="connsiteY18" fmla="*/ 588881 h 842602"/>
              <a:gd name="connsiteX19" fmla="*/ 817201 w 901340"/>
              <a:gd name="connsiteY19" fmla="*/ 616900 h 842602"/>
              <a:gd name="connsiteX20" fmla="*/ 732270 w 901340"/>
              <a:gd name="connsiteY20" fmla="*/ 701316 h 842602"/>
              <a:gd name="connsiteX21" fmla="*/ 647700 w 901340"/>
              <a:gd name="connsiteY21" fmla="*/ 616900 h 842602"/>
              <a:gd name="connsiteX22" fmla="*/ 647700 w 901340"/>
              <a:gd name="connsiteY22" fmla="*/ 588881 h 842602"/>
              <a:gd name="connsiteX23" fmla="*/ 732270 w 901340"/>
              <a:gd name="connsiteY23" fmla="*/ 504825 h 842602"/>
              <a:gd name="connsiteX24" fmla="*/ 168095 w 901340"/>
              <a:gd name="connsiteY24" fmla="*/ 504825 h 842602"/>
              <a:gd name="connsiteX25" fmla="*/ 252053 w 901340"/>
              <a:gd name="connsiteY25" fmla="*/ 588881 h 842602"/>
              <a:gd name="connsiteX26" fmla="*/ 252053 w 901340"/>
              <a:gd name="connsiteY26" fmla="*/ 616900 h 842602"/>
              <a:gd name="connsiteX27" fmla="*/ 168095 w 901340"/>
              <a:gd name="connsiteY27" fmla="*/ 701316 h 842602"/>
              <a:gd name="connsiteX28" fmla="*/ 84137 w 901340"/>
              <a:gd name="connsiteY28" fmla="*/ 616900 h 842602"/>
              <a:gd name="connsiteX29" fmla="*/ 84137 w 901340"/>
              <a:gd name="connsiteY29" fmla="*/ 588881 h 842602"/>
              <a:gd name="connsiteX30" fmla="*/ 168095 w 901340"/>
              <a:gd name="connsiteY30" fmla="*/ 504825 h 842602"/>
              <a:gd name="connsiteX31" fmla="*/ 337524 w 901340"/>
              <a:gd name="connsiteY31" fmla="*/ 223837 h 842602"/>
              <a:gd name="connsiteX32" fmla="*/ 562589 w 901340"/>
              <a:gd name="connsiteY32" fmla="*/ 223837 h 842602"/>
              <a:gd name="connsiteX33" fmla="*/ 618765 w 901340"/>
              <a:gd name="connsiteY33" fmla="*/ 280013 h 842602"/>
              <a:gd name="connsiteX34" fmla="*/ 618765 w 901340"/>
              <a:gd name="connsiteY34" fmla="*/ 336190 h 842602"/>
              <a:gd name="connsiteX35" fmla="*/ 280987 w 901340"/>
              <a:gd name="connsiteY35" fmla="*/ 336190 h 842602"/>
              <a:gd name="connsiteX36" fmla="*/ 280987 w 901340"/>
              <a:gd name="connsiteY36" fmla="*/ 280013 h 842602"/>
              <a:gd name="connsiteX37" fmla="*/ 337524 w 901340"/>
              <a:gd name="connsiteY37" fmla="*/ 223837 h 842602"/>
              <a:gd name="connsiteX38" fmla="*/ 637877 w 901340"/>
              <a:gd name="connsiteY38" fmla="*/ 142875 h 842602"/>
              <a:gd name="connsiteX39" fmla="*/ 788626 w 901340"/>
              <a:gd name="connsiteY39" fmla="*/ 421914 h 842602"/>
              <a:gd name="connsiteX40" fmla="*/ 732230 w 901340"/>
              <a:gd name="connsiteY40" fmla="*/ 421914 h 842602"/>
              <a:gd name="connsiteX41" fmla="*/ 606425 w 901340"/>
              <a:gd name="connsiteY41" fmla="*/ 189742 h 842602"/>
              <a:gd name="connsiteX42" fmla="*/ 261899 w 901340"/>
              <a:gd name="connsiteY42" fmla="*/ 142875 h 842602"/>
              <a:gd name="connsiteX43" fmla="*/ 293326 w 901340"/>
              <a:gd name="connsiteY43" fmla="*/ 189657 h 842602"/>
              <a:gd name="connsiteX44" fmla="*/ 169064 w 901340"/>
              <a:gd name="connsiteY44" fmla="*/ 420327 h 842602"/>
              <a:gd name="connsiteX45" fmla="*/ 112712 w 901340"/>
              <a:gd name="connsiteY45" fmla="*/ 420327 h 842602"/>
              <a:gd name="connsiteX46" fmla="*/ 261899 w 901340"/>
              <a:gd name="connsiteY46" fmla="*/ 142875 h 842602"/>
              <a:gd name="connsiteX47" fmla="*/ 450670 w 901340"/>
              <a:gd name="connsiteY47" fmla="*/ 0 h 842602"/>
              <a:gd name="connsiteX48" fmla="*/ 534628 w 901340"/>
              <a:gd name="connsiteY48" fmla="*/ 84415 h 842602"/>
              <a:gd name="connsiteX49" fmla="*/ 534628 w 901340"/>
              <a:gd name="connsiteY49" fmla="*/ 112434 h 842602"/>
              <a:gd name="connsiteX50" fmla="*/ 450670 w 901340"/>
              <a:gd name="connsiteY50" fmla="*/ 196491 h 842602"/>
              <a:gd name="connsiteX51" fmla="*/ 366712 w 901340"/>
              <a:gd name="connsiteY51" fmla="*/ 112434 h 842602"/>
              <a:gd name="connsiteX52" fmla="*/ 366712 w 901340"/>
              <a:gd name="connsiteY52" fmla="*/ 84415 h 842602"/>
              <a:gd name="connsiteX53" fmla="*/ 450670 w 901340"/>
              <a:gd name="connsiteY53" fmla="*/ 0 h 842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901340" h="842602">
                <a:moveTo>
                  <a:pt x="619798" y="730250"/>
                </a:moveTo>
                <a:lnTo>
                  <a:pt x="845104" y="730250"/>
                </a:lnTo>
                <a:cubicBezTo>
                  <a:pt x="867093" y="752216"/>
                  <a:pt x="879350" y="764460"/>
                  <a:pt x="901340" y="786426"/>
                </a:cubicBezTo>
                <a:lnTo>
                  <a:pt x="901340" y="842602"/>
                </a:lnTo>
                <a:lnTo>
                  <a:pt x="563562" y="842602"/>
                </a:lnTo>
                <a:lnTo>
                  <a:pt x="563562" y="786426"/>
                </a:lnTo>
                <a:close/>
                <a:moveTo>
                  <a:pt x="56536" y="730250"/>
                </a:moveTo>
                <a:lnTo>
                  <a:pt x="281241" y="730250"/>
                </a:lnTo>
                <a:lnTo>
                  <a:pt x="337777" y="786426"/>
                </a:lnTo>
                <a:lnTo>
                  <a:pt x="337777" y="842602"/>
                </a:lnTo>
                <a:lnTo>
                  <a:pt x="0" y="842602"/>
                </a:lnTo>
                <a:lnTo>
                  <a:pt x="0" y="786426"/>
                </a:lnTo>
                <a:close/>
                <a:moveTo>
                  <a:pt x="318349" y="612775"/>
                </a:moveTo>
                <a:cubicBezTo>
                  <a:pt x="399252" y="655618"/>
                  <a:pt x="502089" y="655618"/>
                  <a:pt x="582992" y="612775"/>
                </a:cubicBezTo>
                <a:lnTo>
                  <a:pt x="609241" y="662402"/>
                </a:lnTo>
                <a:cubicBezTo>
                  <a:pt x="561058" y="687751"/>
                  <a:pt x="506044" y="701318"/>
                  <a:pt x="450670" y="701318"/>
                </a:cubicBezTo>
                <a:cubicBezTo>
                  <a:pt x="395297" y="701318"/>
                  <a:pt x="340642" y="687751"/>
                  <a:pt x="292100" y="662402"/>
                </a:cubicBezTo>
                <a:close/>
                <a:moveTo>
                  <a:pt x="732270" y="504825"/>
                </a:moveTo>
                <a:cubicBezTo>
                  <a:pt x="778892" y="504825"/>
                  <a:pt x="817201" y="542542"/>
                  <a:pt x="817201" y="588881"/>
                </a:cubicBezTo>
                <a:lnTo>
                  <a:pt x="817201" y="616900"/>
                </a:lnTo>
                <a:cubicBezTo>
                  <a:pt x="817201" y="663598"/>
                  <a:pt x="778892" y="701316"/>
                  <a:pt x="732270" y="701316"/>
                </a:cubicBezTo>
                <a:cubicBezTo>
                  <a:pt x="685648" y="701316"/>
                  <a:pt x="647700" y="663598"/>
                  <a:pt x="647700" y="616900"/>
                </a:cubicBezTo>
                <a:lnTo>
                  <a:pt x="647700" y="588881"/>
                </a:lnTo>
                <a:cubicBezTo>
                  <a:pt x="647700" y="542542"/>
                  <a:pt x="685648" y="504825"/>
                  <a:pt x="732270" y="504825"/>
                </a:cubicBezTo>
                <a:close/>
                <a:moveTo>
                  <a:pt x="168095" y="504825"/>
                </a:moveTo>
                <a:cubicBezTo>
                  <a:pt x="214739" y="504825"/>
                  <a:pt x="252053" y="542542"/>
                  <a:pt x="252053" y="588881"/>
                </a:cubicBezTo>
                <a:lnTo>
                  <a:pt x="252053" y="616900"/>
                </a:lnTo>
                <a:cubicBezTo>
                  <a:pt x="252053" y="663598"/>
                  <a:pt x="214739" y="701316"/>
                  <a:pt x="168095" y="701316"/>
                </a:cubicBezTo>
                <a:cubicBezTo>
                  <a:pt x="121811" y="701316"/>
                  <a:pt x="84137" y="663598"/>
                  <a:pt x="84137" y="616900"/>
                </a:cubicBezTo>
                <a:lnTo>
                  <a:pt x="84137" y="588881"/>
                </a:lnTo>
                <a:cubicBezTo>
                  <a:pt x="84137" y="542542"/>
                  <a:pt x="121811" y="504825"/>
                  <a:pt x="168095" y="504825"/>
                </a:cubicBezTo>
                <a:close/>
                <a:moveTo>
                  <a:pt x="337524" y="223837"/>
                </a:moveTo>
                <a:lnTo>
                  <a:pt x="562589" y="223837"/>
                </a:lnTo>
                <a:cubicBezTo>
                  <a:pt x="584555" y="245803"/>
                  <a:pt x="596799" y="258407"/>
                  <a:pt x="618765" y="280013"/>
                </a:cubicBezTo>
                <a:lnTo>
                  <a:pt x="618765" y="336190"/>
                </a:lnTo>
                <a:lnTo>
                  <a:pt x="280987" y="336190"/>
                </a:lnTo>
                <a:lnTo>
                  <a:pt x="280987" y="280013"/>
                </a:lnTo>
                <a:cubicBezTo>
                  <a:pt x="302954" y="258407"/>
                  <a:pt x="315557" y="245803"/>
                  <a:pt x="337524" y="223837"/>
                </a:cubicBezTo>
                <a:close/>
                <a:moveTo>
                  <a:pt x="637877" y="142875"/>
                </a:moveTo>
                <a:cubicBezTo>
                  <a:pt x="732230" y="205605"/>
                  <a:pt x="788626" y="309794"/>
                  <a:pt x="788626" y="421914"/>
                </a:cubicBezTo>
                <a:lnTo>
                  <a:pt x="732230" y="421914"/>
                </a:lnTo>
                <a:cubicBezTo>
                  <a:pt x="732230" y="328901"/>
                  <a:pt x="685234" y="242017"/>
                  <a:pt x="606425" y="189742"/>
                </a:cubicBezTo>
                <a:close/>
                <a:moveTo>
                  <a:pt x="261899" y="142875"/>
                </a:moveTo>
                <a:lnTo>
                  <a:pt x="293326" y="189657"/>
                </a:lnTo>
                <a:cubicBezTo>
                  <a:pt x="215301" y="241477"/>
                  <a:pt x="169064" y="327843"/>
                  <a:pt x="169064" y="420327"/>
                </a:cubicBezTo>
                <a:lnTo>
                  <a:pt x="112712" y="420327"/>
                </a:lnTo>
                <a:cubicBezTo>
                  <a:pt x="112712" y="309130"/>
                  <a:pt x="168341" y="205491"/>
                  <a:pt x="261899" y="142875"/>
                </a:cubicBezTo>
                <a:close/>
                <a:moveTo>
                  <a:pt x="450670" y="0"/>
                </a:moveTo>
                <a:cubicBezTo>
                  <a:pt x="496955" y="0"/>
                  <a:pt x="534628" y="37717"/>
                  <a:pt x="534628" y="84415"/>
                </a:cubicBezTo>
                <a:lnTo>
                  <a:pt x="534628" y="112434"/>
                </a:lnTo>
                <a:cubicBezTo>
                  <a:pt x="534628" y="158773"/>
                  <a:pt x="496955" y="196491"/>
                  <a:pt x="450670" y="196491"/>
                </a:cubicBezTo>
                <a:cubicBezTo>
                  <a:pt x="404386" y="196491"/>
                  <a:pt x="366712" y="158773"/>
                  <a:pt x="366712" y="112434"/>
                </a:cubicBezTo>
                <a:lnTo>
                  <a:pt x="366712" y="84415"/>
                </a:lnTo>
                <a:cubicBezTo>
                  <a:pt x="366712" y="37717"/>
                  <a:pt x="404386" y="0"/>
                  <a:pt x="4506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8" name="Freeform 29">
            <a:extLst>
              <a:ext uri="{FF2B5EF4-FFF2-40B4-BE49-F238E27FC236}">
                <a16:creationId xmlns:a16="http://schemas.microsoft.com/office/drawing/2014/main" id="{0ECA13EA-8123-614D-9B02-35EB5940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807" y="4724969"/>
            <a:ext cx="376257" cy="778574"/>
          </a:xfrm>
          <a:custGeom>
            <a:avLst/>
            <a:gdLst>
              <a:gd name="connsiteX0" fmla="*/ 252413 w 561616"/>
              <a:gd name="connsiteY0" fmla="*/ 533400 h 899752"/>
              <a:gd name="connsiteX1" fmla="*/ 309199 w 561616"/>
              <a:gd name="connsiteY1" fmla="*/ 533400 h 899752"/>
              <a:gd name="connsiteX2" fmla="*/ 309199 w 561616"/>
              <a:gd name="connsiteY2" fmla="*/ 590188 h 899752"/>
              <a:gd name="connsiteX3" fmla="*/ 252413 w 561616"/>
              <a:gd name="connsiteY3" fmla="*/ 590188 h 899752"/>
              <a:gd name="connsiteX4" fmla="*/ 252763 w 561616"/>
              <a:gd name="connsiteY4" fmla="*/ 478263 h 899752"/>
              <a:gd name="connsiteX5" fmla="*/ 252763 w 561616"/>
              <a:gd name="connsiteY5" fmla="*/ 490131 h 899752"/>
              <a:gd name="connsiteX6" fmla="*/ 153527 w 561616"/>
              <a:gd name="connsiteY6" fmla="*/ 589389 h 899752"/>
              <a:gd name="connsiteX7" fmla="*/ 112179 w 561616"/>
              <a:gd name="connsiteY7" fmla="*/ 688648 h 899752"/>
              <a:gd name="connsiteX8" fmla="*/ 112179 w 561616"/>
              <a:gd name="connsiteY8" fmla="*/ 703033 h 899752"/>
              <a:gd name="connsiteX9" fmla="*/ 252763 w 561616"/>
              <a:gd name="connsiteY9" fmla="*/ 646931 h 899752"/>
              <a:gd name="connsiteX10" fmla="*/ 308853 w 561616"/>
              <a:gd name="connsiteY10" fmla="*/ 646931 h 899752"/>
              <a:gd name="connsiteX11" fmla="*/ 449436 w 561616"/>
              <a:gd name="connsiteY11" fmla="*/ 703033 h 899752"/>
              <a:gd name="connsiteX12" fmla="*/ 449436 w 561616"/>
              <a:gd name="connsiteY12" fmla="*/ 688648 h 899752"/>
              <a:gd name="connsiteX13" fmla="*/ 408088 w 561616"/>
              <a:gd name="connsiteY13" fmla="*/ 589389 h 899752"/>
              <a:gd name="connsiteX14" fmla="*/ 308853 w 561616"/>
              <a:gd name="connsiteY14" fmla="*/ 490131 h 899752"/>
              <a:gd name="connsiteX15" fmla="*/ 308853 w 561616"/>
              <a:gd name="connsiteY15" fmla="*/ 478263 h 899752"/>
              <a:gd name="connsiteX16" fmla="*/ 56089 w 561616"/>
              <a:gd name="connsiteY16" fmla="*/ 141287 h 899752"/>
              <a:gd name="connsiteX17" fmla="*/ 112179 w 561616"/>
              <a:gd name="connsiteY17" fmla="*/ 141287 h 899752"/>
              <a:gd name="connsiteX18" fmla="*/ 112179 w 561616"/>
              <a:gd name="connsiteY18" fmla="*/ 212135 h 899752"/>
              <a:gd name="connsiteX19" fmla="*/ 152089 w 561616"/>
              <a:gd name="connsiteY19" fmla="*/ 309955 h 899752"/>
              <a:gd name="connsiteX20" fmla="*/ 409526 w 561616"/>
              <a:gd name="connsiteY20" fmla="*/ 309955 h 899752"/>
              <a:gd name="connsiteX21" fmla="*/ 449436 w 561616"/>
              <a:gd name="connsiteY21" fmla="*/ 212135 h 899752"/>
              <a:gd name="connsiteX22" fmla="*/ 449436 w 561616"/>
              <a:gd name="connsiteY22" fmla="*/ 141287 h 899752"/>
              <a:gd name="connsiteX23" fmla="*/ 505526 w 561616"/>
              <a:gd name="connsiteY23" fmla="*/ 141287 h 899752"/>
              <a:gd name="connsiteX24" fmla="*/ 505526 w 561616"/>
              <a:gd name="connsiteY24" fmla="*/ 212135 h 899752"/>
              <a:gd name="connsiteX25" fmla="*/ 447998 w 561616"/>
              <a:gd name="connsiteY25" fmla="*/ 350953 h 899752"/>
              <a:gd name="connsiteX26" fmla="*/ 364942 w 561616"/>
              <a:gd name="connsiteY26" fmla="*/ 434028 h 899752"/>
              <a:gd name="connsiteX27" fmla="*/ 364942 w 561616"/>
              <a:gd name="connsiteY27" fmla="*/ 466755 h 899752"/>
              <a:gd name="connsiteX28" fmla="*/ 447998 w 561616"/>
              <a:gd name="connsiteY28" fmla="*/ 549830 h 899752"/>
              <a:gd name="connsiteX29" fmla="*/ 505526 w 561616"/>
              <a:gd name="connsiteY29" fmla="*/ 688648 h 899752"/>
              <a:gd name="connsiteX30" fmla="*/ 505526 w 561616"/>
              <a:gd name="connsiteY30" fmla="*/ 787547 h 899752"/>
              <a:gd name="connsiteX31" fmla="*/ 561616 w 561616"/>
              <a:gd name="connsiteY31" fmla="*/ 787547 h 899752"/>
              <a:gd name="connsiteX32" fmla="*/ 561616 w 561616"/>
              <a:gd name="connsiteY32" fmla="*/ 899752 h 899752"/>
              <a:gd name="connsiteX33" fmla="*/ 0 w 561616"/>
              <a:gd name="connsiteY33" fmla="*/ 899752 h 899752"/>
              <a:gd name="connsiteX34" fmla="*/ 0 w 561616"/>
              <a:gd name="connsiteY34" fmla="*/ 787547 h 899752"/>
              <a:gd name="connsiteX35" fmla="*/ 56089 w 561616"/>
              <a:gd name="connsiteY35" fmla="*/ 787547 h 899752"/>
              <a:gd name="connsiteX36" fmla="*/ 56089 w 561616"/>
              <a:gd name="connsiteY36" fmla="*/ 688648 h 899752"/>
              <a:gd name="connsiteX37" fmla="*/ 113977 w 561616"/>
              <a:gd name="connsiteY37" fmla="*/ 549830 h 899752"/>
              <a:gd name="connsiteX38" fmla="*/ 196673 w 561616"/>
              <a:gd name="connsiteY38" fmla="*/ 466755 h 899752"/>
              <a:gd name="connsiteX39" fmla="*/ 196673 w 561616"/>
              <a:gd name="connsiteY39" fmla="*/ 434028 h 899752"/>
              <a:gd name="connsiteX40" fmla="*/ 113977 w 561616"/>
              <a:gd name="connsiteY40" fmla="*/ 350953 h 899752"/>
              <a:gd name="connsiteX41" fmla="*/ 56089 w 561616"/>
              <a:gd name="connsiteY41" fmla="*/ 212135 h 899752"/>
              <a:gd name="connsiteX42" fmla="*/ 0 w 561616"/>
              <a:gd name="connsiteY42" fmla="*/ 0 h 899752"/>
              <a:gd name="connsiteX43" fmla="*/ 561616 w 561616"/>
              <a:gd name="connsiteY43" fmla="*/ 0 h 899752"/>
              <a:gd name="connsiteX44" fmla="*/ 561616 w 561616"/>
              <a:gd name="connsiteY44" fmla="*/ 112352 h 899752"/>
              <a:gd name="connsiteX45" fmla="*/ 0 w 561616"/>
              <a:gd name="connsiteY45" fmla="*/ 112352 h 89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1616" h="899752">
                <a:moveTo>
                  <a:pt x="252413" y="533400"/>
                </a:moveTo>
                <a:lnTo>
                  <a:pt x="309199" y="533400"/>
                </a:lnTo>
                <a:lnTo>
                  <a:pt x="309199" y="590188"/>
                </a:lnTo>
                <a:lnTo>
                  <a:pt x="252413" y="590188"/>
                </a:lnTo>
                <a:close/>
                <a:moveTo>
                  <a:pt x="252763" y="478263"/>
                </a:moveTo>
                <a:lnTo>
                  <a:pt x="252763" y="490131"/>
                </a:lnTo>
                <a:lnTo>
                  <a:pt x="153527" y="589389"/>
                </a:lnTo>
                <a:cubicBezTo>
                  <a:pt x="126921" y="616002"/>
                  <a:pt x="112179" y="651246"/>
                  <a:pt x="112179" y="688648"/>
                </a:cubicBezTo>
                <a:lnTo>
                  <a:pt x="112179" y="703033"/>
                </a:lnTo>
                <a:lnTo>
                  <a:pt x="252763" y="646931"/>
                </a:lnTo>
                <a:lnTo>
                  <a:pt x="308853" y="646931"/>
                </a:lnTo>
                <a:lnTo>
                  <a:pt x="449436" y="703033"/>
                </a:lnTo>
                <a:lnTo>
                  <a:pt x="449436" y="688648"/>
                </a:lnTo>
                <a:cubicBezTo>
                  <a:pt x="449436" y="651246"/>
                  <a:pt x="434695" y="616002"/>
                  <a:pt x="408088" y="589389"/>
                </a:cubicBezTo>
                <a:lnTo>
                  <a:pt x="308853" y="490131"/>
                </a:lnTo>
                <a:lnTo>
                  <a:pt x="308853" y="478263"/>
                </a:lnTo>
                <a:close/>
                <a:moveTo>
                  <a:pt x="56089" y="141287"/>
                </a:moveTo>
                <a:lnTo>
                  <a:pt x="112179" y="141287"/>
                </a:lnTo>
                <a:lnTo>
                  <a:pt x="112179" y="212135"/>
                </a:lnTo>
                <a:cubicBezTo>
                  <a:pt x="112179" y="248817"/>
                  <a:pt x="126561" y="283701"/>
                  <a:pt x="152089" y="309955"/>
                </a:cubicBezTo>
                <a:lnTo>
                  <a:pt x="409526" y="309955"/>
                </a:lnTo>
                <a:cubicBezTo>
                  <a:pt x="435054" y="283701"/>
                  <a:pt x="449436" y="248817"/>
                  <a:pt x="449436" y="212135"/>
                </a:cubicBezTo>
                <a:lnTo>
                  <a:pt x="449436" y="141287"/>
                </a:lnTo>
                <a:lnTo>
                  <a:pt x="505526" y="141287"/>
                </a:lnTo>
                <a:lnTo>
                  <a:pt x="505526" y="212135"/>
                </a:lnTo>
                <a:cubicBezTo>
                  <a:pt x="505526" y="264641"/>
                  <a:pt x="485032" y="313911"/>
                  <a:pt x="447998" y="350953"/>
                </a:cubicBezTo>
                <a:lnTo>
                  <a:pt x="364942" y="434028"/>
                </a:lnTo>
                <a:lnTo>
                  <a:pt x="364942" y="466755"/>
                </a:lnTo>
                <a:lnTo>
                  <a:pt x="447998" y="549830"/>
                </a:lnTo>
                <a:cubicBezTo>
                  <a:pt x="485032" y="586872"/>
                  <a:pt x="505526" y="636142"/>
                  <a:pt x="505526" y="688648"/>
                </a:cubicBezTo>
                <a:lnTo>
                  <a:pt x="505526" y="787547"/>
                </a:lnTo>
                <a:lnTo>
                  <a:pt x="561616" y="787547"/>
                </a:lnTo>
                <a:lnTo>
                  <a:pt x="561616" y="899752"/>
                </a:lnTo>
                <a:lnTo>
                  <a:pt x="0" y="899752"/>
                </a:lnTo>
                <a:lnTo>
                  <a:pt x="0" y="787547"/>
                </a:lnTo>
                <a:lnTo>
                  <a:pt x="56089" y="787547"/>
                </a:lnTo>
                <a:lnTo>
                  <a:pt x="56089" y="688648"/>
                </a:lnTo>
                <a:cubicBezTo>
                  <a:pt x="56089" y="636142"/>
                  <a:pt x="76584" y="586872"/>
                  <a:pt x="113977" y="549830"/>
                </a:cubicBezTo>
                <a:lnTo>
                  <a:pt x="196673" y="466755"/>
                </a:lnTo>
                <a:lnTo>
                  <a:pt x="196673" y="434028"/>
                </a:lnTo>
                <a:lnTo>
                  <a:pt x="113977" y="350953"/>
                </a:lnTo>
                <a:cubicBezTo>
                  <a:pt x="76584" y="313911"/>
                  <a:pt x="56089" y="264641"/>
                  <a:pt x="56089" y="212135"/>
                </a:cubicBezTo>
                <a:close/>
                <a:moveTo>
                  <a:pt x="0" y="0"/>
                </a:moveTo>
                <a:lnTo>
                  <a:pt x="561616" y="0"/>
                </a:lnTo>
                <a:lnTo>
                  <a:pt x="561616" y="112352"/>
                </a:lnTo>
                <a:lnTo>
                  <a:pt x="0" y="1123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Lato Light" panose="020F0502020204030203" pitchFamily="34" charset="0"/>
            </a:endParaRP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BD0661A6-F26B-E244-A095-9C2993EFA86C}"/>
              </a:ext>
            </a:extLst>
          </p:cNvPr>
          <p:cNvSpPr/>
          <p:nvPr/>
        </p:nvSpPr>
        <p:spPr>
          <a:xfrm>
            <a:off x="4812618" y="1358132"/>
            <a:ext cx="1418566" cy="1398207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extBox 48">
            <a:extLst>
              <a:ext uri="{FF2B5EF4-FFF2-40B4-BE49-F238E27FC236}">
                <a16:creationId xmlns:a16="http://schemas.microsoft.com/office/drawing/2014/main" id="{0CBAFCCE-D35F-8645-B911-86A45D992BDF}"/>
              </a:ext>
            </a:extLst>
          </p:cNvPr>
          <p:cNvSpPr txBox="1"/>
          <p:nvPr/>
        </p:nvSpPr>
        <p:spPr>
          <a:xfrm>
            <a:off x="5857967" y="4146506"/>
            <a:ext cx="6268340" cy="181588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Implement Research  </a:t>
            </a:r>
          </a:p>
          <a:p>
            <a:r>
              <a:rPr lang="en-US" sz="2800" dirty="0">
                <a:solidFill>
                  <a:schemeClr val="bg1"/>
                </a:solidFill>
                <a:ea typeface="League Spartan" charset="0"/>
                <a:cs typeface="Poppins" pitchFamily="2" charset="77"/>
              </a:rPr>
              <a:t>Inform, advise and provide expertise to decision-makers/authorities to elicit rapid responses</a:t>
            </a:r>
          </a:p>
        </p:txBody>
      </p:sp>
    </p:spTree>
    <p:extLst>
      <p:ext uri="{BB962C8B-B14F-4D97-AF65-F5344CB8AC3E}">
        <p14:creationId xmlns:p14="http://schemas.microsoft.com/office/powerpoint/2010/main" val="7445101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8824</TotalTime>
  <Words>1026</Words>
  <Application>Microsoft Office PowerPoint</Application>
  <PresentationFormat>Widescreen</PresentationFormat>
  <Paragraphs>203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Google Sans</vt:lpstr>
      <vt:lpstr>Lato Light</vt:lpstr>
      <vt:lpstr>Poppins</vt:lpstr>
      <vt:lpstr>Verdana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PRESTO Co-ordinators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PRESTO (PRotect-dEtect-STOp)</dc:title>
  <dc:creator>Microsoft Office User</dc:creator>
  <cp:lastModifiedBy>WOOTTICHAI KHAMDUANG</cp:lastModifiedBy>
  <cp:revision>59</cp:revision>
  <dcterms:created xsi:type="dcterms:W3CDTF">2023-05-12T10:56:44Z</dcterms:created>
  <dcterms:modified xsi:type="dcterms:W3CDTF">2023-05-22T04:50:03Z</dcterms:modified>
</cp:coreProperties>
</file>